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2" r:id="rId4"/>
    <p:sldId id="273" r:id="rId5"/>
    <p:sldId id="285" r:id="rId6"/>
    <p:sldId id="286" r:id="rId7"/>
    <p:sldId id="289" r:id="rId8"/>
    <p:sldId id="287" r:id="rId9"/>
    <p:sldId id="288" r:id="rId10"/>
    <p:sldId id="290" r:id="rId11"/>
    <p:sldId id="277" r:id="rId12"/>
    <p:sldId id="276" r:id="rId13"/>
    <p:sldId id="274" r:id="rId14"/>
    <p:sldId id="291" r:id="rId15"/>
    <p:sldId id="263" r:id="rId16"/>
    <p:sldId id="270" r:id="rId17"/>
    <p:sldId id="266" r:id="rId18"/>
    <p:sldId id="272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40F80-8B99-4456-8FEF-8DED4AF1ABBE}" v="164" dt="2019-04-05T09:41:45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c1704494-4287-482c-bcad-dea87aa30589" providerId="ADAL" clId="{BCFF731E-50B3-4A6D-BEF6-69B4F4F204E4}"/>
  </pc:docChgLst>
  <pc:docChgLst>
    <pc:chgData name=" " userId="c1704494-4287-482c-bcad-dea87aa30589" providerId="ADAL" clId="{97540F80-8B99-4456-8FEF-8DED4AF1ABBE}"/>
    <pc:docChg chg="undo custSel addSld modSld sldOrd">
      <pc:chgData name=" " userId="c1704494-4287-482c-bcad-dea87aa30589" providerId="ADAL" clId="{97540F80-8B99-4456-8FEF-8DED4AF1ABBE}" dt="2019-04-05T09:41:45.406" v="163" actId="164"/>
      <pc:docMkLst>
        <pc:docMk/>
      </pc:docMkLst>
      <pc:sldChg chg="modSp">
        <pc:chgData name=" " userId="c1704494-4287-482c-bcad-dea87aa30589" providerId="ADAL" clId="{97540F80-8B99-4456-8FEF-8DED4AF1ABBE}" dt="2019-04-01T06:56:18.651" v="54" actId="1076"/>
        <pc:sldMkLst>
          <pc:docMk/>
          <pc:sldMk cId="191094495" sldId="257"/>
        </pc:sldMkLst>
        <pc:spChg chg="mod">
          <ac:chgData name=" " userId="c1704494-4287-482c-bcad-dea87aa30589" providerId="ADAL" clId="{97540F80-8B99-4456-8FEF-8DED4AF1ABBE}" dt="2019-04-01T06:56:16.090" v="53" actId="1076"/>
          <ac:spMkLst>
            <pc:docMk/>
            <pc:sldMk cId="191094495" sldId="257"/>
            <ac:spMk id="2" creationId="{DD416BB1-0339-4CE2-B44F-0EFDA7D2C865}"/>
          </ac:spMkLst>
        </pc:spChg>
        <pc:spChg chg="mod">
          <ac:chgData name=" " userId="c1704494-4287-482c-bcad-dea87aa30589" providerId="ADAL" clId="{97540F80-8B99-4456-8FEF-8DED4AF1ABBE}" dt="2019-04-01T06:56:18.651" v="54" actId="1076"/>
          <ac:spMkLst>
            <pc:docMk/>
            <pc:sldMk cId="191094495" sldId="257"/>
            <ac:spMk id="4" creationId="{0DC32A0B-7C55-4A2B-9289-E3B65AC4A41E}"/>
          </ac:spMkLst>
        </pc:spChg>
      </pc:sldChg>
      <pc:sldChg chg="addSp modSp">
        <pc:chgData name=" " userId="c1704494-4287-482c-bcad-dea87aa30589" providerId="ADAL" clId="{97540F80-8B99-4456-8FEF-8DED4AF1ABBE}" dt="2019-04-01T17:18:40.851" v="162" actId="1076"/>
        <pc:sldMkLst>
          <pc:docMk/>
          <pc:sldMk cId="3440578034" sldId="258"/>
        </pc:sldMkLst>
        <pc:spChg chg="add mod">
          <ac:chgData name=" " userId="c1704494-4287-482c-bcad-dea87aa30589" providerId="ADAL" clId="{97540F80-8B99-4456-8FEF-8DED4AF1ABBE}" dt="2019-04-01T17:18:40.851" v="162" actId="1076"/>
          <ac:spMkLst>
            <pc:docMk/>
            <pc:sldMk cId="3440578034" sldId="258"/>
            <ac:spMk id="12" creationId="{E39D9625-BEDD-4F80-8500-0036AF2E903A}"/>
          </ac:spMkLst>
        </pc:spChg>
        <pc:spChg chg="mod">
          <ac:chgData name=" " userId="c1704494-4287-482c-bcad-dea87aa30589" providerId="ADAL" clId="{97540F80-8B99-4456-8FEF-8DED4AF1ABBE}" dt="2019-04-01T17:18:24.561" v="144" actId="1076"/>
          <ac:spMkLst>
            <pc:docMk/>
            <pc:sldMk cId="3440578034" sldId="258"/>
            <ac:spMk id="17" creationId="{C4AD07D1-8BA8-4F65-8BE8-E23ECFCBCD0B}"/>
          </ac:spMkLst>
        </pc:spChg>
        <pc:spChg chg="mod">
          <ac:chgData name=" " userId="c1704494-4287-482c-bcad-dea87aa30589" providerId="ADAL" clId="{97540F80-8B99-4456-8FEF-8DED4AF1ABBE}" dt="2019-04-01T17:18:38.687" v="161" actId="1076"/>
          <ac:spMkLst>
            <pc:docMk/>
            <pc:sldMk cId="3440578034" sldId="258"/>
            <ac:spMk id="18" creationId="{47AD6919-2A54-4881-92A4-5D751956805D}"/>
          </ac:spMkLst>
        </pc:spChg>
      </pc:sldChg>
      <pc:sldChg chg="addSp delSp modSp add ord">
        <pc:chgData name=" " userId="c1704494-4287-482c-bcad-dea87aa30589" providerId="ADAL" clId="{97540F80-8B99-4456-8FEF-8DED4AF1ABBE}" dt="2019-04-05T09:41:45.406" v="163" actId="164"/>
        <pc:sldMkLst>
          <pc:docMk/>
          <pc:sldMk cId="3420202878" sldId="292"/>
        </pc:sldMkLst>
        <pc:spChg chg="del">
          <ac:chgData name=" " userId="c1704494-4287-482c-bcad-dea87aa30589" providerId="ADAL" clId="{97540F80-8B99-4456-8FEF-8DED4AF1ABBE}" dt="2019-04-01T06:45:35.694" v="1" actId="478"/>
          <ac:spMkLst>
            <pc:docMk/>
            <pc:sldMk cId="3420202878" sldId="292"/>
            <ac:spMk id="2" creationId="{DCF16C45-FAE0-4F1D-8751-E159FA03B0AB}"/>
          </ac:spMkLst>
        </pc:spChg>
        <pc:spChg chg="del">
          <ac:chgData name=" " userId="c1704494-4287-482c-bcad-dea87aa30589" providerId="ADAL" clId="{97540F80-8B99-4456-8FEF-8DED4AF1ABBE}" dt="2019-04-01T06:45:36.501" v="2" actId="478"/>
          <ac:spMkLst>
            <pc:docMk/>
            <pc:sldMk cId="3420202878" sldId="292"/>
            <ac:spMk id="3" creationId="{D9EC591E-E88E-4A27-B3E5-A0DBF11BD923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6" creationId="{6CE310E4-7DCC-4C35-B4ED-32131EB57661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7" creationId="{CD3D6C7C-7D2A-45ED-9531-F2369131F815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9" creationId="{33797CAB-59FE-4654-8C21-D5AD2E8D3EFE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2" creationId="{41404BBA-9F35-4BDB-A663-69886FB549D5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13" creationId="{D9D58F71-456A-43EB-80A1-0EE5FB94FC60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14" creationId="{EDE0BAC6-8D1E-455C-95FE-97055F1B1A19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7" creationId="{C6CF6FC4-D8CA-46E5-83AF-D9A4274FCDB1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25" creationId="{689A9541-F957-4DB4-A234-A3012F412E46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26" creationId="{A26E5952-F23A-46F2-8A24-56D13B3C805C}"/>
          </ac:spMkLst>
        </pc:spChg>
        <pc:spChg chg="mod">
          <ac:chgData name=" " userId="c1704494-4287-482c-bcad-dea87aa30589" providerId="ADAL" clId="{97540F80-8B99-4456-8FEF-8DED4AF1ABBE}" dt="2019-04-01T07:01:30.185" v="127" actId="14100"/>
          <ac:spMkLst>
            <pc:docMk/>
            <pc:sldMk cId="3420202878" sldId="292"/>
            <ac:spMk id="35" creationId="{0EBA8694-5C12-46F8-B363-3763FF3FA22F}"/>
          </ac:spMkLst>
        </pc:spChg>
        <pc:spChg chg="mod">
          <ac:chgData name=" " userId="c1704494-4287-482c-bcad-dea87aa30589" providerId="ADAL" clId="{97540F80-8B99-4456-8FEF-8DED4AF1ABBE}" dt="2019-04-01T07:01:30.185" v="127" actId="14100"/>
          <ac:spMkLst>
            <pc:docMk/>
            <pc:sldMk cId="3420202878" sldId="292"/>
            <ac:spMk id="36" creationId="{F15F2B01-E922-4FB4-B5B2-237303B1A4AF}"/>
          </ac:spMkLst>
        </pc:spChg>
        <pc:spChg chg="add mod">
          <ac:chgData name=" " userId="c1704494-4287-482c-bcad-dea87aa30589" providerId="ADAL" clId="{97540F80-8B99-4456-8FEF-8DED4AF1ABBE}" dt="2019-04-01T06:56:45.832" v="70"/>
          <ac:spMkLst>
            <pc:docMk/>
            <pc:sldMk cId="3420202878" sldId="292"/>
            <ac:spMk id="104" creationId="{783BBB5E-7FCD-44FF-BA36-E5516ADFE17A}"/>
          </ac:spMkLst>
        </pc:spChg>
        <pc:spChg chg="add 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05" creationId="{07C59076-BCB7-47E3-B46B-6E8A42043D53}"/>
          </ac:spMkLst>
        </pc:spChg>
        <pc:grpChg chg="add mod">
          <ac:chgData name=" " userId="c1704494-4287-482c-bcad-dea87aa30589" providerId="ADAL" clId="{97540F80-8B99-4456-8FEF-8DED4AF1ABBE}" dt="2019-04-05T09:41:45.406" v="163" actId="164"/>
          <ac:grpSpMkLst>
            <pc:docMk/>
            <pc:sldMk cId="3420202878" sldId="292"/>
            <ac:grpSpMk id="2" creationId="{12FC5CFC-12AC-461C-94E6-926FC0DA8A2D}"/>
          </ac:grpSpMkLst>
        </pc:grpChg>
        <pc:grpChg chg="add mod">
          <ac:chgData name=" " userId="c1704494-4287-482c-bcad-dea87aa30589" providerId="ADAL" clId="{97540F80-8B99-4456-8FEF-8DED4AF1ABBE}" dt="2019-04-05T09:41:45.406" v="163" actId="164"/>
          <ac:grpSpMkLst>
            <pc:docMk/>
            <pc:sldMk cId="3420202878" sldId="292"/>
            <ac:grpSpMk id="4" creationId="{F3BF159C-DCB9-4B23-A5D7-FB7C9C21EEF5}"/>
          </ac:grpSpMkLst>
        </pc:grpChg>
        <pc:picChg chg="mod">
          <ac:chgData name=" " userId="c1704494-4287-482c-bcad-dea87aa30589" providerId="ADAL" clId="{97540F80-8B99-4456-8FEF-8DED4AF1ABBE}" dt="2019-04-01T06:57:34.948" v="84" actId="1035"/>
          <ac:picMkLst>
            <pc:docMk/>
            <pc:sldMk cId="3420202878" sldId="292"/>
            <ac:picMk id="41" creationId="{4071D1AF-93CA-420C-9438-EEB84DA1223C}"/>
          </ac:picMkLst>
        </pc:picChg>
        <pc:picChg chg="mod">
          <ac:chgData name=" " userId="c1704494-4287-482c-bcad-dea87aa30589" providerId="ADAL" clId="{97540F80-8B99-4456-8FEF-8DED4AF1ABBE}" dt="2019-04-01T06:57:41.553" v="90" actId="1038"/>
          <ac:picMkLst>
            <pc:docMk/>
            <pc:sldMk cId="3420202878" sldId="292"/>
            <ac:picMk id="47" creationId="{87DF6149-DFCD-4C2B-94AC-4C31A5F5B88A}"/>
          </ac:picMkLst>
        </pc:picChg>
        <pc:picChg chg="mod">
          <ac:chgData name=" " userId="c1704494-4287-482c-bcad-dea87aa30589" providerId="ADAL" clId="{97540F80-8B99-4456-8FEF-8DED4AF1ABBE}" dt="2019-04-01T06:57:38.546" v="88" actId="1038"/>
          <ac:picMkLst>
            <pc:docMk/>
            <pc:sldMk cId="3420202878" sldId="292"/>
            <ac:picMk id="48" creationId="{E01A1FF5-8666-4A04-93CE-4B3D6FDE4622}"/>
          </ac:picMkLst>
        </pc:picChg>
        <pc:picChg chg="mod">
          <ac:chgData name=" " userId="c1704494-4287-482c-bcad-dea87aa30589" providerId="ADAL" clId="{97540F80-8B99-4456-8FEF-8DED4AF1ABBE}" dt="2019-04-01T06:57:19.388" v="77" actId="1036"/>
          <ac:picMkLst>
            <pc:docMk/>
            <pc:sldMk cId="3420202878" sldId="292"/>
            <ac:picMk id="76" creationId="{AF0F14C3-27A2-4E88-888C-40C6DC828B71}"/>
          </ac:picMkLst>
        </pc:picChg>
        <pc:picChg chg="mod">
          <ac:chgData name=" " userId="c1704494-4287-482c-bcad-dea87aa30589" providerId="ADAL" clId="{97540F80-8B99-4456-8FEF-8DED4AF1ABBE}" dt="2019-04-01T06:57:23.128" v="82" actId="1036"/>
          <ac:picMkLst>
            <pc:docMk/>
            <pc:sldMk cId="3420202878" sldId="292"/>
            <ac:picMk id="78" creationId="{D6199408-EFB9-4D2E-B564-BDCE74F773DF}"/>
          </ac:picMkLst>
        </pc:picChg>
        <pc:picChg chg="add mod">
          <ac:chgData name=" " userId="c1704494-4287-482c-bcad-dea87aa30589" providerId="ADAL" clId="{97540F80-8B99-4456-8FEF-8DED4AF1ABBE}" dt="2019-04-05T09:41:45.406" v="163" actId="164"/>
          <ac:picMkLst>
            <pc:docMk/>
            <pc:sldMk cId="3420202878" sldId="292"/>
            <ac:picMk id="107" creationId="{EF19491D-8CC2-4626-B869-C3E8E206ED5A}"/>
          </ac:picMkLst>
        </pc:picChg>
      </pc:sldChg>
    </pc:docChg>
  </pc:docChgLst>
  <pc:docChgLst>
    <pc:chgData name=" " userId="c1704494-4287-482c-bcad-dea87aa30589" providerId="ADAL" clId="{75EA0E90-03E7-48F9-88E7-C91F2FF04F5C}"/>
    <pc:docChg chg="undo custSel addSld delSld modSld sldOrd">
      <pc:chgData name=" " userId="c1704494-4287-482c-bcad-dea87aa30589" providerId="ADAL" clId="{75EA0E90-03E7-48F9-88E7-C91F2FF04F5C}" dt="2019-04-01T06:43:58.848" v="1320" actId="20577"/>
      <pc:docMkLst>
        <pc:docMk/>
      </pc:docMkLst>
      <pc:sldChg chg="delSp modSp">
        <pc:chgData name=" " userId="c1704494-4287-482c-bcad-dea87aa30589" providerId="ADAL" clId="{75EA0E90-03E7-48F9-88E7-C91F2FF04F5C}" dt="2019-04-01T06:43:58.848" v="1320" actId="20577"/>
        <pc:sldMkLst>
          <pc:docMk/>
          <pc:sldMk cId="191094495" sldId="257"/>
        </pc:sldMkLst>
        <pc:spChg chg="mod">
          <ac:chgData name=" " userId="c1704494-4287-482c-bcad-dea87aa30589" providerId="ADAL" clId="{75EA0E90-03E7-48F9-88E7-C91F2FF04F5C}" dt="2019-04-01T06:43:58.848" v="1320" actId="20577"/>
          <ac:spMkLst>
            <pc:docMk/>
            <pc:sldMk cId="191094495" sldId="257"/>
            <ac:spMk id="2" creationId="{DD416BB1-0339-4CE2-B44F-0EFDA7D2C865}"/>
          </ac:spMkLst>
        </pc:spChg>
        <pc:spChg chg="mod">
          <ac:chgData name=" " userId="c1704494-4287-482c-bcad-dea87aa30589" providerId="ADAL" clId="{75EA0E90-03E7-48F9-88E7-C91F2FF04F5C}" dt="2019-03-24T12:57:23.395" v="195" actId="1076"/>
          <ac:spMkLst>
            <pc:docMk/>
            <pc:sldMk cId="191094495" sldId="257"/>
            <ac:spMk id="4" creationId="{0DC32A0B-7C55-4A2B-9289-E3B65AC4A41E}"/>
          </ac:spMkLst>
        </pc:spChg>
        <pc:spChg chg="del mod">
          <ac:chgData name=" " userId="c1704494-4287-482c-bcad-dea87aa30589" providerId="ADAL" clId="{75EA0E90-03E7-48F9-88E7-C91F2FF04F5C}" dt="2019-03-24T12:49:31.631" v="8" actId="478"/>
          <ac:spMkLst>
            <pc:docMk/>
            <pc:sldMk cId="191094495" sldId="257"/>
            <ac:spMk id="8" creationId="{E3AB01CF-7CEA-4ED1-A366-DB31CFBEA53E}"/>
          </ac:spMkLst>
        </pc:spChg>
        <pc:spChg chg="mod">
          <ac:chgData name=" " userId="c1704494-4287-482c-bcad-dea87aa30589" providerId="ADAL" clId="{75EA0E90-03E7-48F9-88E7-C91F2FF04F5C}" dt="2019-03-24T12:49:27.219" v="6" actId="20577"/>
          <ac:spMkLst>
            <pc:docMk/>
            <pc:sldMk cId="191094495" sldId="257"/>
            <ac:spMk id="12" creationId="{F3A2A95E-70EE-4ADB-8473-3BB1B6CA9F58}"/>
          </ac:spMkLst>
        </pc:spChg>
      </pc:sldChg>
      <pc:sldChg chg="delSp modSp">
        <pc:chgData name=" " userId="c1704494-4287-482c-bcad-dea87aa30589" providerId="ADAL" clId="{75EA0E90-03E7-48F9-88E7-C91F2FF04F5C}" dt="2019-03-24T12:57:16.020" v="193" actId="20577"/>
        <pc:sldMkLst>
          <pc:docMk/>
          <pc:sldMk cId="3440578034" sldId="258"/>
        </pc:sldMkLst>
        <pc:spChg chg="del mod">
          <ac:chgData name=" " userId="c1704494-4287-482c-bcad-dea87aa30589" providerId="ADAL" clId="{75EA0E90-03E7-48F9-88E7-C91F2FF04F5C}" dt="2019-03-24T12:56:35.501" v="157" actId="478"/>
          <ac:spMkLst>
            <pc:docMk/>
            <pc:sldMk cId="3440578034" sldId="258"/>
            <ac:spMk id="13" creationId="{57A4275D-0924-4FC0-AC82-1D7E2AAB83E5}"/>
          </ac:spMkLst>
        </pc:spChg>
        <pc:spChg chg="del mod">
          <ac:chgData name=" " userId="c1704494-4287-482c-bcad-dea87aa30589" providerId="ADAL" clId="{75EA0E90-03E7-48F9-88E7-C91F2FF04F5C}" dt="2019-03-24T12:56:22.446" v="155" actId="478"/>
          <ac:spMkLst>
            <pc:docMk/>
            <pc:sldMk cId="3440578034" sldId="258"/>
            <ac:spMk id="14" creationId="{681933EB-7A7C-4219-A7EB-8E0293A768D0}"/>
          </ac:spMkLst>
        </pc:spChg>
        <pc:spChg chg="mod">
          <ac:chgData name=" " userId="c1704494-4287-482c-bcad-dea87aa30589" providerId="ADAL" clId="{75EA0E90-03E7-48F9-88E7-C91F2FF04F5C}" dt="2019-03-24T12:51:06.800" v="66" actId="20577"/>
          <ac:spMkLst>
            <pc:docMk/>
            <pc:sldMk cId="3440578034" sldId="258"/>
            <ac:spMk id="15" creationId="{24DABBCB-7167-49C5-A15B-D6B77BF60ACA}"/>
          </ac:spMkLst>
        </pc:spChg>
        <pc:spChg chg="mod">
          <ac:chgData name=" " userId="c1704494-4287-482c-bcad-dea87aa30589" providerId="ADAL" clId="{75EA0E90-03E7-48F9-88E7-C91F2FF04F5C}" dt="2019-03-24T12:57:15.490" v="192" actId="20577"/>
          <ac:spMkLst>
            <pc:docMk/>
            <pc:sldMk cId="3440578034" sldId="258"/>
            <ac:spMk id="17" creationId="{C4AD07D1-8BA8-4F65-8BE8-E23ECFCBCD0B}"/>
          </ac:spMkLst>
        </pc:spChg>
        <pc:spChg chg="mod">
          <ac:chgData name=" " userId="c1704494-4287-482c-bcad-dea87aa30589" providerId="ADAL" clId="{75EA0E90-03E7-48F9-88E7-C91F2FF04F5C}" dt="2019-03-24T12:57:16.020" v="193" actId="20577"/>
          <ac:spMkLst>
            <pc:docMk/>
            <pc:sldMk cId="3440578034" sldId="258"/>
            <ac:spMk id="18" creationId="{47AD6919-2A54-4881-92A4-5D751956805D}"/>
          </ac:spMkLst>
        </pc:spChg>
      </pc:sldChg>
      <pc:sldChg chg="addSp delSp modSp ord">
        <pc:chgData name=" " userId="c1704494-4287-482c-bcad-dea87aa30589" providerId="ADAL" clId="{75EA0E90-03E7-48F9-88E7-C91F2FF04F5C}" dt="2019-03-26T18:52:23.317" v="1297" actId="164"/>
        <pc:sldMkLst>
          <pc:docMk/>
          <pc:sldMk cId="4071416725" sldId="263"/>
        </pc:sldMkLst>
        <pc:spChg chg="add">
          <ac:chgData name=" " userId="c1704494-4287-482c-bcad-dea87aa30589" providerId="ADAL" clId="{75EA0E90-03E7-48F9-88E7-C91F2FF04F5C}" dt="2019-03-24T12:54:50.333" v="137"/>
          <ac:spMkLst>
            <pc:docMk/>
            <pc:sldMk cId="4071416725" sldId="263"/>
            <ac:spMk id="7" creationId="{FF98F0A4-2ED3-4979-B3A3-33AD3879C09C}"/>
          </ac:spMkLst>
        </pc:spChg>
        <pc:spChg chg="mod">
          <ac:chgData name=" " userId="c1704494-4287-482c-bcad-dea87aa30589" providerId="ADAL" clId="{75EA0E90-03E7-48F9-88E7-C91F2FF04F5C}" dt="2019-03-24T13:45:09.557" v="536" actId="1076"/>
          <ac:spMkLst>
            <pc:docMk/>
            <pc:sldMk cId="4071416725" sldId="263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04.365" v="584" actId="20577"/>
          <ac:spMkLst>
            <pc:docMk/>
            <pc:sldMk cId="4071416725" sldId="263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22.302" v="123" actId="478"/>
          <ac:spMkLst>
            <pc:docMk/>
            <pc:sldMk cId="4071416725" sldId="263"/>
            <ac:spMk id="15" creationId="{24DABBCB-7167-49C5-A15B-D6B77BF60ACA}"/>
          </ac:spMkLst>
        </pc:spChg>
        <pc:grpChg chg="add mod">
          <ac:chgData name=" " userId="c1704494-4287-482c-bcad-dea87aa30589" providerId="ADAL" clId="{75EA0E90-03E7-48F9-88E7-C91F2FF04F5C}" dt="2019-03-26T18:52:23.317" v="1297" actId="164"/>
          <ac:grpSpMkLst>
            <pc:docMk/>
            <pc:sldMk cId="4071416725" sldId="263"/>
            <ac:grpSpMk id="2" creationId="{1C38492D-4B4C-4373-9980-47DFD7107F3B}"/>
          </ac:grpSpMkLst>
        </pc:grpChg>
        <pc:picChg chg="mod">
          <ac:chgData name=" " userId="c1704494-4287-482c-bcad-dea87aa30589" providerId="ADAL" clId="{75EA0E90-03E7-48F9-88E7-C91F2FF04F5C}" dt="2019-03-26T18:52:23.317" v="1297" actId="164"/>
          <ac:picMkLst>
            <pc:docMk/>
            <pc:sldMk cId="4071416725" sldId="263"/>
            <ac:picMk id="11" creationId="{AA01B0CE-4083-4701-BA00-52202C785E98}"/>
          </ac:picMkLst>
        </pc:picChg>
        <pc:picChg chg="mod">
          <ac:chgData name=" " userId="c1704494-4287-482c-bcad-dea87aa30589" providerId="ADAL" clId="{75EA0E90-03E7-48F9-88E7-C91F2FF04F5C}" dt="2019-03-26T18:52:23.317" v="1297" actId="164"/>
          <ac:picMkLst>
            <pc:docMk/>
            <pc:sldMk cId="4071416725" sldId="263"/>
            <ac:picMk id="17" creationId="{5455008B-18A8-46D1-9563-6E739439F061}"/>
          </ac:picMkLst>
        </pc:picChg>
      </pc:sldChg>
      <pc:sldChg chg="addSp delSp modSp ord">
        <pc:chgData name=" " userId="c1704494-4287-482c-bcad-dea87aa30589" providerId="ADAL" clId="{75EA0E90-03E7-48F9-88E7-C91F2FF04F5C}" dt="2019-03-24T13:46:41.713" v="622" actId="1076"/>
        <pc:sldMkLst>
          <pc:docMk/>
          <pc:sldMk cId="2639554920" sldId="266"/>
        </pc:sldMkLst>
        <pc:spChg chg="add">
          <ac:chgData name=" " userId="c1704494-4287-482c-bcad-dea87aa30589" providerId="ADAL" clId="{75EA0E90-03E7-48F9-88E7-C91F2FF04F5C}" dt="2019-03-24T12:54:48.400" v="135"/>
          <ac:spMkLst>
            <pc:docMk/>
            <pc:sldMk cId="2639554920" sldId="266"/>
            <ac:spMk id="7" creationId="{0B980028-3D5E-470C-8976-F9D52DFE51E1}"/>
          </ac:spMkLst>
        </pc:spChg>
        <pc:spChg chg="mod">
          <ac:chgData name=" " userId="c1704494-4287-482c-bcad-dea87aa30589" providerId="ADAL" clId="{75EA0E90-03E7-48F9-88E7-C91F2FF04F5C}" dt="2019-03-24T13:46:18.971" v="587" actId="1076"/>
          <ac:spMkLst>
            <pc:docMk/>
            <pc:sldMk cId="2639554920" sldId="266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41.713" v="622" actId="1076"/>
          <ac:spMkLst>
            <pc:docMk/>
            <pc:sldMk cId="2639554920" sldId="266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29.239" v="125" actId="478"/>
          <ac:spMkLst>
            <pc:docMk/>
            <pc:sldMk cId="2639554920" sldId="266"/>
            <ac:spMk id="15" creationId="{24DABBCB-7167-49C5-A15B-D6B77BF60ACA}"/>
          </ac:spMkLst>
        </pc:spChg>
        <pc:picChg chg="mod">
          <ac:chgData name=" " userId="c1704494-4287-482c-bcad-dea87aa30589" providerId="ADAL" clId="{75EA0E90-03E7-48F9-88E7-C91F2FF04F5C}" dt="2019-03-24T13:46:15.635" v="586" actId="1076"/>
          <ac:picMkLst>
            <pc:docMk/>
            <pc:sldMk cId="2639554920" sldId="266"/>
            <ac:picMk id="6" creationId="{13ECFA7D-B233-4ECA-BF71-3DE0B2A2376C}"/>
          </ac:picMkLst>
        </pc:picChg>
      </pc:sldChg>
      <pc:sldChg chg="addSp delSp modSp ord">
        <pc:chgData name=" " userId="c1704494-4287-482c-bcad-dea87aa30589" providerId="ADAL" clId="{75EA0E90-03E7-48F9-88E7-C91F2FF04F5C}" dt="2019-03-24T13:47:47.793" v="720" actId="20577"/>
        <pc:sldMkLst>
          <pc:docMk/>
          <pc:sldMk cId="4060828108" sldId="270"/>
        </pc:sldMkLst>
        <pc:spChg chg="add">
          <ac:chgData name=" " userId="c1704494-4287-482c-bcad-dea87aa30589" providerId="ADAL" clId="{75EA0E90-03E7-48F9-88E7-C91F2FF04F5C}" dt="2019-03-24T12:54:45.907" v="133"/>
          <ac:spMkLst>
            <pc:docMk/>
            <pc:sldMk cId="4060828108" sldId="270"/>
            <ac:spMk id="6" creationId="{3856B54C-55DA-4B1E-8411-31A053E96D8A}"/>
          </ac:spMkLst>
        </pc:spChg>
        <pc:spChg chg="mod">
          <ac:chgData name=" " userId="c1704494-4287-482c-bcad-dea87aa30589" providerId="ADAL" clId="{75EA0E90-03E7-48F9-88E7-C91F2FF04F5C}" dt="2019-03-24T13:47:47.793" v="720" actId="20577"/>
          <ac:spMkLst>
            <pc:docMk/>
            <pc:sldMk cId="4060828108" sldId="270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09.349" v="585" actId="14100"/>
          <ac:spMkLst>
            <pc:docMk/>
            <pc:sldMk cId="4060828108" sldId="270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37.767" v="128" actId="478"/>
          <ac:spMkLst>
            <pc:docMk/>
            <pc:sldMk cId="4060828108" sldId="270"/>
            <ac:spMk id="15" creationId="{24DABBCB-7167-49C5-A15B-D6B77BF60ACA}"/>
          </ac:spMkLst>
        </pc:spChg>
        <pc:picChg chg="mod">
          <ac:chgData name=" " userId="c1704494-4287-482c-bcad-dea87aa30589" providerId="ADAL" clId="{75EA0E90-03E7-48F9-88E7-C91F2FF04F5C}" dt="2019-03-24T13:45:16.191" v="538" actId="1076"/>
          <ac:picMkLst>
            <pc:docMk/>
            <pc:sldMk cId="4060828108" sldId="270"/>
            <ac:picMk id="4" creationId="{D8E1E927-C08D-43B4-9928-DC27A37B59EF}"/>
          </ac:picMkLst>
        </pc:picChg>
      </pc:sldChg>
      <pc:sldChg chg="addSp delSp modSp">
        <pc:chgData name=" " userId="c1704494-4287-482c-bcad-dea87aa30589" providerId="ADAL" clId="{75EA0E90-03E7-48F9-88E7-C91F2FF04F5C}" dt="2019-03-26T18:52:56.582" v="1298" actId="164"/>
        <pc:sldMkLst>
          <pc:docMk/>
          <pc:sldMk cId="1512472294" sldId="272"/>
        </pc:sldMkLst>
        <pc:spChg chg="add">
          <ac:chgData name=" " userId="c1704494-4287-482c-bcad-dea87aa30589" providerId="ADAL" clId="{75EA0E90-03E7-48F9-88E7-C91F2FF04F5C}" dt="2019-03-24T12:54:43.564" v="131"/>
          <ac:spMkLst>
            <pc:docMk/>
            <pc:sldMk cId="1512472294" sldId="272"/>
            <ac:spMk id="7" creationId="{15D8F423-7BDD-4072-8F4A-F4F34B03D593}"/>
          </ac:spMkLst>
        </pc:spChg>
        <pc:spChg chg="mod">
          <ac:chgData name=" " userId="c1704494-4287-482c-bcad-dea87aa30589" providerId="ADAL" clId="{75EA0E90-03E7-48F9-88E7-C91F2FF04F5C}" dt="2019-03-24T13:46:54.939" v="624" actId="1076"/>
          <ac:spMkLst>
            <pc:docMk/>
            <pc:sldMk cId="1512472294" sldId="272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7:30.682" v="707" actId="20577"/>
          <ac:spMkLst>
            <pc:docMk/>
            <pc:sldMk cId="1512472294" sldId="272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42.110" v="130" actId="478"/>
          <ac:spMkLst>
            <pc:docMk/>
            <pc:sldMk cId="1512472294" sldId="272"/>
            <ac:spMk id="15" creationId="{24DABBCB-7167-49C5-A15B-D6B77BF60ACA}"/>
          </ac:spMkLst>
        </pc:spChg>
        <pc:grpChg chg="add mod">
          <ac:chgData name=" " userId="c1704494-4287-482c-bcad-dea87aa30589" providerId="ADAL" clId="{75EA0E90-03E7-48F9-88E7-C91F2FF04F5C}" dt="2019-03-26T18:52:56.582" v="1298" actId="164"/>
          <ac:grpSpMkLst>
            <pc:docMk/>
            <pc:sldMk cId="1512472294" sldId="272"/>
            <ac:grpSpMk id="2" creationId="{F3E5F2C6-2890-4949-9B77-108A3726AD2E}"/>
          </ac:grpSpMkLst>
        </pc:grpChg>
        <pc:picChg chg="mod modCrop">
          <ac:chgData name=" " userId="c1704494-4287-482c-bcad-dea87aa30589" providerId="ADAL" clId="{75EA0E90-03E7-48F9-88E7-C91F2FF04F5C}" dt="2019-03-26T18:52:56.582" v="1298" actId="164"/>
          <ac:picMkLst>
            <pc:docMk/>
            <pc:sldMk cId="1512472294" sldId="272"/>
            <ac:picMk id="4" creationId="{984C55A4-B0B8-40B8-A631-F6A0DA530284}"/>
          </ac:picMkLst>
        </pc:picChg>
        <pc:picChg chg="mod">
          <ac:chgData name=" " userId="c1704494-4287-482c-bcad-dea87aa30589" providerId="ADAL" clId="{75EA0E90-03E7-48F9-88E7-C91F2FF04F5C}" dt="2019-03-26T18:52:56.582" v="1298" actId="164"/>
          <ac:picMkLst>
            <pc:docMk/>
            <pc:sldMk cId="1512472294" sldId="272"/>
            <ac:picMk id="6" creationId="{9BD26A08-2EE0-40BA-970C-63AAD242807F}"/>
          </ac:picMkLst>
        </pc:picChg>
      </pc:sldChg>
      <pc:sldChg chg="addSp delSp modSp add del">
        <pc:chgData name=" " userId="c1704494-4287-482c-bcad-dea87aa30589" providerId="ADAL" clId="{75EA0E90-03E7-48F9-88E7-C91F2FF04F5C}" dt="2019-03-24T13:57:32.819" v="1290" actId="20577"/>
        <pc:sldMkLst>
          <pc:docMk/>
          <pc:sldMk cId="2939343687" sldId="273"/>
        </pc:sldMkLst>
        <pc:spChg chg="del">
          <ac:chgData name=" " userId="c1704494-4287-482c-bcad-dea87aa30589" providerId="ADAL" clId="{75EA0E90-03E7-48F9-88E7-C91F2FF04F5C}" dt="2019-03-24T12:52:36.890" v="92" actId="478"/>
          <ac:spMkLst>
            <pc:docMk/>
            <pc:sldMk cId="2939343687" sldId="273"/>
            <ac:spMk id="11" creationId="{5861E0E1-1614-4490-8D6B-EDFA74AF58AF}"/>
          </ac:spMkLst>
        </pc:spChg>
        <pc:spChg chg="del">
          <ac:chgData name=" " userId="c1704494-4287-482c-bcad-dea87aa30589" providerId="ADAL" clId="{75EA0E90-03E7-48F9-88E7-C91F2FF04F5C}" dt="2019-03-24T12:52:32.136" v="87" actId="478"/>
          <ac:spMkLst>
            <pc:docMk/>
            <pc:sldMk cId="2939343687" sldId="273"/>
            <ac:spMk id="14" creationId="{08BC19C8-8050-4780-9006-122C0D39B54B}"/>
          </ac:spMkLst>
        </pc:spChg>
        <pc:spChg chg="add mod">
          <ac:chgData name=" " userId="c1704494-4287-482c-bcad-dea87aa30589" providerId="ADAL" clId="{75EA0E90-03E7-48F9-88E7-C91F2FF04F5C}" dt="2019-03-24T13:57:32.819" v="1290" actId="20577"/>
          <ac:spMkLst>
            <pc:docMk/>
            <pc:sldMk cId="2939343687" sldId="273"/>
            <ac:spMk id="15" creationId="{CF8F893B-EA6D-4D11-A5BB-A7BCDFEDE0EA}"/>
          </ac:spMkLst>
        </pc:spChg>
        <pc:spChg chg="add mod">
          <ac:chgData name=" " userId="c1704494-4287-482c-bcad-dea87aa30589" providerId="ADAL" clId="{75EA0E90-03E7-48F9-88E7-C91F2FF04F5C}" dt="2019-03-24T13:48:27.927" v="750" actId="1076"/>
          <ac:spMkLst>
            <pc:docMk/>
            <pc:sldMk cId="2939343687" sldId="273"/>
            <ac:spMk id="16" creationId="{91965967-BB94-42EA-9802-97FFCB0EC187}"/>
          </ac:spMkLst>
        </pc:spChg>
        <pc:spChg chg="add mod">
          <ac:chgData name=" " userId="c1704494-4287-482c-bcad-dea87aa30589" providerId="ADAL" clId="{75EA0E90-03E7-48F9-88E7-C91F2FF04F5C}" dt="2019-03-24T13:48:25.123" v="749" actId="1076"/>
          <ac:spMkLst>
            <pc:docMk/>
            <pc:sldMk cId="2939343687" sldId="273"/>
            <ac:spMk id="17" creationId="{9BC5A932-7DE3-4EB3-967E-170E087F7964}"/>
          </ac:spMkLst>
        </pc:spChg>
        <pc:spChg chg="mod">
          <ac:chgData name=" " userId="c1704494-4287-482c-bcad-dea87aa30589" providerId="ADAL" clId="{75EA0E90-03E7-48F9-88E7-C91F2FF04F5C}" dt="2019-03-24T12:52:47.409" v="101" actId="20577"/>
          <ac:spMkLst>
            <pc:docMk/>
            <pc:sldMk cId="2939343687" sldId="273"/>
            <ac:spMk id="22" creationId="{09286224-5BC7-4C40-B040-F66EC2CEC93E}"/>
          </ac:spMkLst>
        </pc:spChg>
        <pc:grpChg chg="del">
          <ac:chgData name=" " userId="c1704494-4287-482c-bcad-dea87aa30589" providerId="ADAL" clId="{75EA0E90-03E7-48F9-88E7-C91F2FF04F5C}" dt="2019-03-24T12:52:09.543" v="78" actId="478"/>
          <ac:grpSpMkLst>
            <pc:docMk/>
            <pc:sldMk cId="2939343687" sldId="273"/>
            <ac:grpSpMk id="6" creationId="{312A411A-FBE3-46B1-8390-26DF7EC55DA7}"/>
          </ac:grpSpMkLst>
        </pc:grpChg>
        <pc:cxnChg chg="del">
          <ac:chgData name=" " userId="c1704494-4287-482c-bcad-dea87aa30589" providerId="ADAL" clId="{75EA0E90-03E7-48F9-88E7-C91F2FF04F5C}" dt="2019-03-24T12:52:33.759" v="89" actId="478"/>
          <ac:cxnSpMkLst>
            <pc:docMk/>
            <pc:sldMk cId="2939343687" sldId="273"/>
            <ac:cxnSpMk id="7" creationId="{60F68424-6113-430A-8A3B-FC209A1C6F2B}"/>
          </ac:cxnSpMkLst>
        </pc:cxnChg>
        <pc:cxnChg chg="del">
          <ac:chgData name=" " userId="c1704494-4287-482c-bcad-dea87aa30589" providerId="ADAL" clId="{75EA0E90-03E7-48F9-88E7-C91F2FF04F5C}" dt="2019-03-24T12:52:33.086" v="88" actId="478"/>
          <ac:cxnSpMkLst>
            <pc:docMk/>
            <pc:sldMk cId="2939343687" sldId="273"/>
            <ac:cxnSpMk id="10" creationId="{A55DC3F8-1577-40A7-91B2-1789EB99BD6A}"/>
          </ac:cxnSpMkLst>
        </pc:cxnChg>
      </pc:sldChg>
      <pc:sldChg chg="addSp delSp modSp add del ord">
        <pc:chgData name=" " userId="c1704494-4287-482c-bcad-dea87aa30589" providerId="ADAL" clId="{75EA0E90-03E7-48F9-88E7-C91F2FF04F5C}" dt="2019-03-24T13:54:27.088" v="1241" actId="20577"/>
        <pc:sldMkLst>
          <pc:docMk/>
          <pc:sldMk cId="2593571781" sldId="274"/>
        </pc:sldMkLst>
        <pc:spChg chg="add">
          <ac:chgData name=" " userId="c1704494-4287-482c-bcad-dea87aa30589" providerId="ADAL" clId="{75EA0E90-03E7-48F9-88E7-C91F2FF04F5C}" dt="2019-03-24T12:54:55.299" v="141"/>
          <ac:spMkLst>
            <pc:docMk/>
            <pc:sldMk cId="2593571781" sldId="274"/>
            <ac:spMk id="7" creationId="{28F93F68-2BE6-49B6-B0C4-E7757495E21F}"/>
          </ac:spMkLst>
        </pc:spChg>
        <pc:spChg chg="mod">
          <ac:chgData name=" " userId="c1704494-4287-482c-bcad-dea87aa30589" providerId="ADAL" clId="{75EA0E90-03E7-48F9-88E7-C91F2FF04F5C}" dt="2019-03-24T13:54:27.088" v="1241" actId="20577"/>
          <ac:spMkLst>
            <pc:docMk/>
            <pc:sldMk cId="2593571781" sldId="274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1.342" v="119" actId="478"/>
          <ac:spMkLst>
            <pc:docMk/>
            <pc:sldMk cId="2593571781" sldId="274"/>
            <ac:spMk id="15" creationId="{24DABBCB-7167-49C5-A15B-D6B77BF60ACA}"/>
          </ac:spMkLst>
        </pc:spChg>
      </pc:sldChg>
      <pc:sldChg chg="addSp delSp modSp">
        <pc:chgData name=" " userId="c1704494-4287-482c-bcad-dea87aa30589" providerId="ADAL" clId="{75EA0E90-03E7-48F9-88E7-C91F2FF04F5C}" dt="2019-03-24T13:54:22.518" v="1240" actId="20577"/>
        <pc:sldMkLst>
          <pc:docMk/>
          <pc:sldMk cId="1873774488" sldId="276"/>
        </pc:sldMkLst>
        <pc:spChg chg="add">
          <ac:chgData name=" " userId="c1704494-4287-482c-bcad-dea87aa30589" providerId="ADAL" clId="{75EA0E90-03E7-48F9-88E7-C91F2FF04F5C}" dt="2019-03-24T12:54:53.851" v="140"/>
          <ac:spMkLst>
            <pc:docMk/>
            <pc:sldMk cId="1873774488" sldId="276"/>
            <ac:spMk id="7" creationId="{59888ED9-92AF-4FBB-84C3-FFF3BDDDE2F3}"/>
          </ac:spMkLst>
        </pc:spChg>
        <pc:spChg chg="mod">
          <ac:chgData name=" " userId="c1704494-4287-482c-bcad-dea87aa30589" providerId="ADAL" clId="{75EA0E90-03E7-48F9-88E7-C91F2FF04F5C}" dt="2019-03-24T13:54:22.518" v="1240" actId="20577"/>
          <ac:spMkLst>
            <pc:docMk/>
            <pc:sldMk cId="1873774488" sldId="276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2.928" v="120" actId="478"/>
          <ac:spMkLst>
            <pc:docMk/>
            <pc:sldMk cId="1873774488" sldId="276"/>
            <ac:spMk id="15" creationId="{24DABBCB-7167-49C5-A15B-D6B77BF60ACA}"/>
          </ac:spMkLst>
        </pc:spChg>
      </pc:sldChg>
      <pc:sldChg chg="addSp delSp modSp ord">
        <pc:chgData name=" " userId="c1704494-4287-482c-bcad-dea87aa30589" providerId="ADAL" clId="{75EA0E90-03E7-48F9-88E7-C91F2FF04F5C}" dt="2019-03-24T13:54:39.641" v="1242" actId="1076"/>
        <pc:sldMkLst>
          <pc:docMk/>
          <pc:sldMk cId="3608109820" sldId="277"/>
        </pc:sldMkLst>
        <pc:spChg chg="add">
          <ac:chgData name=" " userId="c1704494-4287-482c-bcad-dea87aa30589" providerId="ADAL" clId="{75EA0E90-03E7-48F9-88E7-C91F2FF04F5C}" dt="2019-03-24T12:54:53.389" v="139"/>
          <ac:spMkLst>
            <pc:docMk/>
            <pc:sldMk cId="3608109820" sldId="277"/>
            <ac:spMk id="7" creationId="{9CAAF6C4-1D73-4A19-A582-B19A259A57B2}"/>
          </ac:spMkLst>
        </pc:spChg>
        <pc:spChg chg="mod">
          <ac:chgData name=" " userId="c1704494-4287-482c-bcad-dea87aa30589" providerId="ADAL" clId="{75EA0E90-03E7-48F9-88E7-C91F2FF04F5C}" dt="2019-03-24T13:54:39.641" v="1242" actId="1076"/>
          <ac:spMkLst>
            <pc:docMk/>
            <pc:sldMk cId="3608109820" sldId="277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6.391" v="121" actId="478"/>
          <ac:spMkLst>
            <pc:docMk/>
            <pc:sldMk cId="3608109820" sldId="277"/>
            <ac:spMk id="15" creationId="{24DABBCB-7167-49C5-A15B-D6B77BF60ACA}"/>
          </ac:spMkLst>
        </pc:spChg>
      </pc:sldChg>
      <pc:sldChg chg="modSp">
        <pc:chgData name=" " userId="c1704494-4287-482c-bcad-dea87aa30589" providerId="ADAL" clId="{75EA0E90-03E7-48F9-88E7-C91F2FF04F5C}" dt="2019-03-24T13:47:36.355" v="714" actId="20577"/>
        <pc:sldMkLst>
          <pc:docMk/>
          <pc:sldMk cId="601725178" sldId="283"/>
        </pc:sldMkLst>
        <pc:spChg chg="mod">
          <ac:chgData name=" " userId="c1704494-4287-482c-bcad-dea87aa30589" providerId="ADAL" clId="{75EA0E90-03E7-48F9-88E7-C91F2FF04F5C}" dt="2019-03-24T13:47:36.355" v="714" actId="20577"/>
          <ac:spMkLst>
            <pc:docMk/>
            <pc:sldMk cId="601725178" sldId="283"/>
            <ac:spMk id="11" creationId="{8FF42955-5BB8-408A-A32B-F1FDEF99DB52}"/>
          </ac:spMkLst>
        </pc:spChg>
      </pc:sldChg>
      <pc:sldChg chg="addSp delSp modSp add">
        <pc:chgData name=" " userId="c1704494-4287-482c-bcad-dea87aa30589" providerId="ADAL" clId="{75EA0E90-03E7-48F9-88E7-C91F2FF04F5C}" dt="2019-03-24T13:56:20.842" v="1263" actId="1076"/>
        <pc:sldMkLst>
          <pc:docMk/>
          <pc:sldMk cId="3612978605" sldId="285"/>
        </pc:sldMkLst>
        <pc:spChg chg="add">
          <ac:chgData name=" " userId="c1704494-4287-482c-bcad-dea87aa30589" providerId="ADAL" clId="{75EA0E90-03E7-48F9-88E7-C91F2FF04F5C}" dt="2019-03-24T12:54:59.402" v="147"/>
          <ac:spMkLst>
            <pc:docMk/>
            <pc:sldMk cId="3612978605" sldId="285"/>
            <ac:spMk id="7" creationId="{EAB466A4-1849-44C6-952E-D0B2274732D7}"/>
          </ac:spMkLst>
        </pc:spChg>
        <pc:spChg chg="del">
          <ac:chgData name=" " userId="c1704494-4287-482c-bcad-dea87aa30589" providerId="ADAL" clId="{75EA0E90-03E7-48F9-88E7-C91F2FF04F5C}" dt="2019-03-24T12:53:54.416" v="113" actId="478"/>
          <ac:spMkLst>
            <pc:docMk/>
            <pc:sldMk cId="3612978605" sldId="285"/>
            <ac:spMk id="9" creationId="{A58BBA75-B1E0-415C-B9E2-B4C5ECB75631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4" creationId="{681933EB-7A7C-4219-A7EB-8E0293A768D0}"/>
          </ac:spMkLst>
        </pc:spChg>
        <pc:picChg chg="mod">
          <ac:chgData name=" " userId="c1704494-4287-482c-bcad-dea87aa30589" providerId="ADAL" clId="{75EA0E90-03E7-48F9-88E7-C91F2FF04F5C}" dt="2019-03-24T13:56:20.842" v="1263" actId="1076"/>
          <ac:picMkLst>
            <pc:docMk/>
            <pc:sldMk cId="3612978605" sldId="285"/>
            <ac:picMk id="3" creationId="{5B1C97A7-155E-4B3A-B567-51C5AD69F1F3}"/>
          </ac:picMkLst>
        </pc:picChg>
      </pc:sldChg>
      <pc:sldChg chg="addSp delSp modSp add">
        <pc:chgData name=" " userId="c1704494-4287-482c-bcad-dea87aa30589" providerId="ADAL" clId="{75EA0E90-03E7-48F9-88E7-C91F2FF04F5C}" dt="2019-03-24T13:56:10.572" v="1260" actId="20577"/>
        <pc:sldMkLst>
          <pc:docMk/>
          <pc:sldMk cId="679298300" sldId="286"/>
        </pc:sldMkLst>
        <pc:spChg chg="del">
          <ac:chgData name=" " userId="c1704494-4287-482c-bcad-dea87aa30589" providerId="ADAL" clId="{75EA0E90-03E7-48F9-88E7-C91F2FF04F5C}" dt="2019-03-24T12:53:56.495" v="114" actId="478"/>
          <ac:spMkLst>
            <pc:docMk/>
            <pc:sldMk cId="679298300" sldId="286"/>
            <ac:spMk id="9" creationId="{A58BBA75-B1E0-415C-B9E2-B4C5ECB75631}"/>
          </ac:spMkLst>
        </pc:spChg>
        <pc:spChg chg="add">
          <ac:chgData name=" " userId="c1704494-4287-482c-bcad-dea87aa30589" providerId="ADAL" clId="{75EA0E90-03E7-48F9-88E7-C91F2FF04F5C}" dt="2019-03-24T12:54:58.115" v="146"/>
          <ac:spMkLst>
            <pc:docMk/>
            <pc:sldMk cId="679298300" sldId="286"/>
            <ac:spMk id="11" creationId="{5D59E5CF-D5C4-47EC-9615-78A7D49C6016}"/>
          </ac:spMkLst>
        </pc:spChg>
        <pc:spChg chg="mod">
          <ac:chgData name=" " userId="c1704494-4287-482c-bcad-dea87aa30589" providerId="ADAL" clId="{75EA0E90-03E7-48F9-88E7-C91F2FF04F5C}" dt="2019-03-24T13:56:03.734" v="1255" actId="1076"/>
          <ac:spMkLst>
            <pc:docMk/>
            <pc:sldMk cId="679298300" sldId="286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6:10.572" v="1260" actId="20577"/>
          <ac:spMkLst>
            <pc:docMk/>
            <pc:sldMk cId="679298300" sldId="286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6:03.734" v="1255" actId="1076"/>
          <ac:spMkLst>
            <pc:docMk/>
            <pc:sldMk cId="679298300" sldId="286"/>
            <ac:spMk id="14" creationId="{681933EB-7A7C-4219-A7EB-8E0293A768D0}"/>
          </ac:spMkLst>
        </pc:spChg>
      </pc:sldChg>
      <pc:sldChg chg="addSp delSp modSp add">
        <pc:chgData name=" " userId="c1704494-4287-482c-bcad-dea87aa30589" providerId="ADAL" clId="{75EA0E90-03E7-48F9-88E7-C91F2FF04F5C}" dt="2019-03-24T13:55:12.030" v="1249" actId="1076"/>
        <pc:sldMkLst>
          <pc:docMk/>
          <pc:sldMk cId="2522362080" sldId="287"/>
        </pc:sldMkLst>
        <pc:spChg chg="del">
          <ac:chgData name=" " userId="c1704494-4287-482c-bcad-dea87aa30589" providerId="ADAL" clId="{75EA0E90-03E7-48F9-88E7-C91F2FF04F5C}" dt="2019-03-24T12:54:00.717" v="115" actId="478"/>
          <ac:spMkLst>
            <pc:docMk/>
            <pc:sldMk cId="2522362080" sldId="287"/>
            <ac:spMk id="8" creationId="{7EB7F139-E5AC-4945-9166-DD614ED0652F}"/>
          </ac:spMkLst>
        </pc:spChg>
        <pc:spChg chg="add">
          <ac:chgData name=" " userId="c1704494-4287-482c-bcad-dea87aa30589" providerId="ADAL" clId="{75EA0E90-03E7-48F9-88E7-C91F2FF04F5C}" dt="2019-03-24T12:54:57.814" v="145"/>
          <ac:spMkLst>
            <pc:docMk/>
            <pc:sldMk cId="2522362080" sldId="287"/>
            <ac:spMk id="9" creationId="{FC3EC0BE-744C-4A55-894E-E1942C2B5275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4" creationId="{681933EB-7A7C-4219-A7EB-8E0293A768D0}"/>
          </ac:spMkLst>
        </pc:spChg>
      </pc:sldChg>
      <pc:sldChg chg="addSp delSp modSp add">
        <pc:chgData name=" " userId="c1704494-4287-482c-bcad-dea87aa30589" providerId="ADAL" clId="{75EA0E90-03E7-48F9-88E7-C91F2FF04F5C}" dt="2019-03-24T13:55:05.960" v="1247" actId="1076"/>
        <pc:sldMkLst>
          <pc:docMk/>
          <pc:sldMk cId="1098366848" sldId="288"/>
        </pc:sldMkLst>
        <pc:spChg chg="del">
          <ac:chgData name=" " userId="c1704494-4287-482c-bcad-dea87aa30589" providerId="ADAL" clId="{75EA0E90-03E7-48F9-88E7-C91F2FF04F5C}" dt="2019-03-24T12:54:02.264" v="116" actId="478"/>
          <ac:spMkLst>
            <pc:docMk/>
            <pc:sldMk cId="1098366848" sldId="288"/>
            <ac:spMk id="7" creationId="{807CF241-9991-481F-A935-DA8694BB13B0}"/>
          </ac:spMkLst>
        </pc:spChg>
        <pc:spChg chg="add">
          <ac:chgData name=" " userId="c1704494-4287-482c-bcad-dea87aa30589" providerId="ADAL" clId="{75EA0E90-03E7-48F9-88E7-C91F2FF04F5C}" dt="2019-03-24T12:54:57.428" v="144"/>
          <ac:spMkLst>
            <pc:docMk/>
            <pc:sldMk cId="1098366848" sldId="288"/>
            <ac:spMk id="9" creationId="{0BB607B2-C9F1-486C-81AD-2B0D76A90D6D}"/>
          </ac:spMkLst>
        </pc:spChg>
        <pc:spChg chg="mod">
          <ac:chgData name=" " userId="c1704494-4287-482c-bcad-dea87aa30589" providerId="ADAL" clId="{75EA0E90-03E7-48F9-88E7-C91F2FF04F5C}" dt="2019-03-24T13:55:02.391" v="1246" actId="1076"/>
          <ac:spMkLst>
            <pc:docMk/>
            <pc:sldMk cId="1098366848" sldId="288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05.960" v="1247" actId="1076"/>
          <ac:spMkLst>
            <pc:docMk/>
            <pc:sldMk cId="1098366848" sldId="288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02.391" v="1246" actId="1076"/>
          <ac:spMkLst>
            <pc:docMk/>
            <pc:sldMk cId="1098366848" sldId="288"/>
            <ac:spMk id="14" creationId="{681933EB-7A7C-4219-A7EB-8E0293A768D0}"/>
          </ac:spMkLst>
        </pc:spChg>
      </pc:sldChg>
      <pc:sldChg chg="addSp delSp modSp add ord">
        <pc:chgData name=" " userId="c1704494-4287-482c-bcad-dea87aa30589" providerId="ADAL" clId="{75EA0E90-03E7-48F9-88E7-C91F2FF04F5C}" dt="2019-03-24T13:55:48.320" v="1254" actId="1076"/>
        <pc:sldMkLst>
          <pc:docMk/>
          <pc:sldMk cId="4069031332" sldId="289"/>
        </pc:sldMkLst>
        <pc:spChg chg="del">
          <ac:chgData name=" " userId="c1704494-4287-482c-bcad-dea87aa30589" providerId="ADAL" clId="{75EA0E90-03E7-48F9-88E7-C91F2FF04F5C}" dt="2019-03-24T12:54:04.191" v="117" actId="478"/>
          <ac:spMkLst>
            <pc:docMk/>
            <pc:sldMk cId="4069031332" sldId="289"/>
            <ac:spMk id="8" creationId="{216A5960-8931-4B20-ABAE-C463549D568F}"/>
          </ac:spMkLst>
        </pc:spChg>
        <pc:spChg chg="mod">
          <ac:chgData name=" " userId="c1704494-4287-482c-bcad-dea87aa30589" providerId="ADAL" clId="{75EA0E90-03E7-48F9-88E7-C91F2FF04F5C}" dt="2019-03-24T13:55:19.710" v="1250" actId="1076"/>
          <ac:spMkLst>
            <pc:docMk/>
            <pc:sldMk cId="4069031332" sldId="289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48.320" v="1254" actId="1076"/>
          <ac:spMkLst>
            <pc:docMk/>
            <pc:sldMk cId="4069031332" sldId="289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41.563" v="1253" actId="6549"/>
          <ac:spMkLst>
            <pc:docMk/>
            <pc:sldMk cId="4069031332" sldId="289"/>
            <ac:spMk id="14" creationId="{681933EB-7A7C-4219-A7EB-8E0293A768D0}"/>
          </ac:spMkLst>
        </pc:spChg>
        <pc:spChg chg="add">
          <ac:chgData name=" " userId="c1704494-4287-482c-bcad-dea87aa30589" providerId="ADAL" clId="{75EA0E90-03E7-48F9-88E7-C91F2FF04F5C}" dt="2019-03-24T12:54:56.067" v="143"/>
          <ac:spMkLst>
            <pc:docMk/>
            <pc:sldMk cId="4069031332" sldId="289"/>
            <ac:spMk id="15" creationId="{FCA5ABEC-F83F-424D-AE20-F499FC353DE7}"/>
          </ac:spMkLst>
        </pc:spChg>
      </pc:sldChg>
      <pc:sldChg chg="addSp delSp modSp add">
        <pc:chgData name=" " userId="c1704494-4287-482c-bcad-dea87aa30589" providerId="ADAL" clId="{75EA0E90-03E7-48F9-88E7-C91F2FF04F5C}" dt="2019-03-24T13:54:53.211" v="1244" actId="1076"/>
        <pc:sldMkLst>
          <pc:docMk/>
          <pc:sldMk cId="633817126" sldId="290"/>
        </pc:sldMkLst>
        <pc:spChg chg="del">
          <ac:chgData name=" " userId="c1704494-4287-482c-bcad-dea87aa30589" providerId="ADAL" clId="{75EA0E90-03E7-48F9-88E7-C91F2FF04F5C}" dt="2019-03-24T12:54:06.111" v="118" actId="478"/>
          <ac:spMkLst>
            <pc:docMk/>
            <pc:sldMk cId="633817126" sldId="290"/>
            <ac:spMk id="8" creationId="{216A5960-8931-4B20-ABAE-C463549D568F}"/>
          </ac:spMkLst>
        </pc:spChg>
        <pc:spChg chg="add">
          <ac:chgData name=" " userId="c1704494-4287-482c-bcad-dea87aa30589" providerId="ADAL" clId="{75EA0E90-03E7-48F9-88E7-C91F2FF04F5C}" dt="2019-03-24T12:54:55.683" v="142"/>
          <ac:spMkLst>
            <pc:docMk/>
            <pc:sldMk cId="633817126" sldId="290"/>
            <ac:spMk id="9" creationId="{D1C8059B-426F-4CDC-A6FA-F842510F9284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4" creationId="{681933EB-7A7C-4219-A7EB-8E0293A768D0}"/>
          </ac:spMkLst>
        </pc:spChg>
      </pc:sldChg>
      <pc:sldChg chg="delSp modSp add">
        <pc:chgData name=" " userId="c1704494-4287-482c-bcad-dea87aa30589" providerId="ADAL" clId="{75EA0E90-03E7-48F9-88E7-C91F2FF04F5C}" dt="2019-03-24T13:57:36.804" v="1291" actId="6549"/>
        <pc:sldMkLst>
          <pc:docMk/>
          <pc:sldMk cId="2640408880" sldId="291"/>
        </pc:sldMkLst>
        <pc:spChg chg="mod">
          <ac:chgData name=" " userId="c1704494-4287-482c-bcad-dea87aa30589" providerId="ADAL" clId="{75EA0E90-03E7-48F9-88E7-C91F2FF04F5C}" dt="2019-03-24T13:57:36.804" v="1291" actId="6549"/>
          <ac:spMkLst>
            <pc:docMk/>
            <pc:sldMk cId="2640408880" sldId="291"/>
            <ac:spMk id="15" creationId="{CF8F893B-EA6D-4D11-A5BB-A7BCDFEDE0EA}"/>
          </ac:spMkLst>
        </pc:spChg>
        <pc:spChg chg="del">
          <ac:chgData name=" " userId="c1704494-4287-482c-bcad-dea87aa30589" providerId="ADAL" clId="{75EA0E90-03E7-48F9-88E7-C91F2FF04F5C}" dt="2019-03-24T13:42:25.596" v="374" actId="478"/>
          <ac:spMkLst>
            <pc:docMk/>
            <pc:sldMk cId="2640408880" sldId="291"/>
            <ac:spMk id="16" creationId="{91965967-BB94-42EA-9802-97FFCB0EC187}"/>
          </ac:spMkLst>
        </pc:spChg>
        <pc:spChg chg="mod">
          <ac:chgData name=" " userId="c1704494-4287-482c-bcad-dea87aa30589" providerId="ADAL" clId="{75EA0E90-03E7-48F9-88E7-C91F2FF04F5C}" dt="2019-03-24T13:44:14.156" v="489" actId="20577"/>
          <ac:spMkLst>
            <pc:docMk/>
            <pc:sldMk cId="2640408880" sldId="291"/>
            <ac:spMk id="17" creationId="{9BC5A932-7DE3-4EB3-967E-170E087F796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6A396-DF58-443E-8A6E-E7FCCAD25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6772B-11FB-4D05-9918-E4FB70D7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1239A-CC7E-4889-9B1F-72778124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00A69-6042-4B6A-B4D6-39BBCC5F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F7EAB-77DB-4D5F-B768-E45FCD54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9EAF-0F40-4F39-AC6A-14532CD9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E722-378E-4492-9AAD-994CB763B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579B2-AA21-49C0-90A0-6B887E9B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55FB0-8429-485F-9909-A007F147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2AE2-B05D-4CEB-BE68-D51FD0AD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AC67FC-B7C6-48A1-B9E5-F3AC56BE0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CCD04E-3B5C-441A-956F-C2CDBB5B1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D5A64-9C53-4501-BA45-937EB1EC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443D5-3EB5-4CBE-826A-253A53EE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14944-32B5-44BF-A423-70EC3445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0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7003B-BA81-427B-B971-F2A75049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68AF3-791F-442F-9F07-2F868CAE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DFBEA-D855-4FAE-AB69-B531027A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F11ED-A47E-4405-AAE8-3E766272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D3E3E-9CE6-42B0-97CB-A229C0E0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03A40-0240-47AB-A557-CBCF06EAD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7D945-6B71-4F53-B953-E326EF63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C8E17-C34E-47E7-934D-9838C870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1819C-CEE3-4755-B6B4-431FABE3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3E5C-988D-4DEA-A524-CF22C8B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0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A7909-5982-4F5A-B6C4-807C061D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909B8-C815-4669-9BFF-B7632BCF6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F0EFD3-8351-43BA-A998-66AD06987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7D756-9A74-49FA-83D4-593B5CB2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3DB36-475A-4522-910C-37F378CB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CA79F9-419D-4FC4-BCF6-DBBAECDC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4994B-3509-4B42-AF46-E12E2B56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F9B15-E3FB-408E-9EE9-F7870168F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EAB8EA-053E-401B-8F86-9A57E8C09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CD963E-BF6B-4E5C-9CC8-20B61709D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9FB663-8600-423A-8DA9-2F099AA4F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886C6B-8673-4C32-B05D-94DD3D88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165061-E709-4E6E-ABCE-4A4B6AB5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BF05C1-68CA-4D06-93A8-1B925B4A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DC0C-1C38-4EB7-83BF-04FF2477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1047E9-68B9-4813-A68F-2DFE661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99392B-D865-4050-ABE9-1B2A8E98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F7BEB-C445-46E9-BCEE-627D8303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9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12E751-541A-40C2-8C03-7F491605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5F11CD-612E-4279-BB14-9A069F48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B0427-C662-4B11-810C-7000EA57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5B1C5-E3FF-4CFF-99DC-6C3D9F06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51DE8-1318-486D-96F8-3507DB8D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91BE8-0D44-44A1-B02A-EA5E9B07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B01BD-F336-44E9-AF5C-CD2C50EE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AAD017-476B-4046-B36B-7E914BB3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DD905-3D76-4D12-84DC-621B79AE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5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BA7C1-C047-4069-BD46-C390673C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09C26-27CD-42C0-8D58-F901976FE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809E9-434B-4346-A13A-9F9FFD5BC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1E7B1-968C-4A8D-A6DA-D2B23CA1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612CF-B401-459D-B82D-C6CA9E36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083FF2-596D-411D-A2C4-9EEBF296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3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3E3AFF-E1A8-4C70-B5AA-DED6CF76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83938-4777-445D-9DB6-8E2ECF0F0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27620-B4C5-42B3-813C-4C6C45EA3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A81-F48A-40C1-977E-5D0115C733F3}" type="datetimeFigureOut">
              <a:rPr lang="ko-KR" altLang="en-US" smtClean="0"/>
              <a:t>2019-04-05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A5FDA-D77D-41B8-9186-C28207752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97174-AD70-4A0A-AA5A-D4F4D8245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0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b0ho/SourceCodeTo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0ho/w-h-a-l-e" TargetMode="External"/><Relationship Id="rId2" Type="http://schemas.openxmlformats.org/officeDocument/2006/relationships/hyperlink" Target="https://w-h-a-l-e.firebase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b0ho/AllDownload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0ho/gamsa.ga" TargetMode="External"/><Relationship Id="rId2" Type="http://schemas.openxmlformats.org/officeDocument/2006/relationships/hyperlink" Target="https://gamsa-new.firebase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0ho/ZoomEncod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0ho/web_mymusic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32A0B-7C55-4A2B-9289-E3B65AC4A41E}"/>
              </a:ext>
            </a:extLst>
          </p:cNvPr>
          <p:cNvSpPr txBox="1"/>
          <p:nvPr/>
        </p:nvSpPr>
        <p:spPr>
          <a:xfrm>
            <a:off x="1678357" y="2093476"/>
            <a:ext cx="88352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5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PORTFOLIO</a:t>
            </a:r>
            <a:endParaRPr lang="ko-KR" altLang="en-US" sz="115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A2A95E-70EE-4ADB-8473-3BB1B6CA9F58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16BB1-0339-4CE2-B44F-0EFDA7D2C865}"/>
              </a:ext>
            </a:extLst>
          </p:cNvPr>
          <p:cNvSpPr txBox="1"/>
          <p:nvPr/>
        </p:nvSpPr>
        <p:spPr>
          <a:xfrm>
            <a:off x="2083347" y="4863400"/>
            <a:ext cx="802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안녕하세요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유병호입니다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ko-KR" altLang="en-US" sz="600" spc="-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549404" y="2205402"/>
            <a:ext cx="437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공학론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https://github.com/b0ho/SourceCodeToPDF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549404" y="1335806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SourceCode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PDF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549404" y="2905435"/>
            <a:ext cx="40049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itext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환경에서 실행가능한 소스코드 변환 프로그램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선택한 소스코드 파일들을 지정된 옵션에 맞게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PDF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D7A25F-BF6A-4217-859E-06AB34BAB081}"/>
              </a:ext>
            </a:extLst>
          </p:cNvPr>
          <p:cNvGrpSpPr/>
          <p:nvPr/>
        </p:nvGrpSpPr>
        <p:grpSpPr>
          <a:xfrm>
            <a:off x="643922" y="1735916"/>
            <a:ext cx="6152262" cy="3747652"/>
            <a:chOff x="643922" y="1917148"/>
            <a:chExt cx="6152262" cy="3747652"/>
          </a:xfrm>
        </p:grpSpPr>
        <p:pic>
          <p:nvPicPr>
            <p:cNvPr id="7170" name="_x272142944" descr="EMB0000057860b3">
              <a:extLst>
                <a:ext uri="{FF2B5EF4-FFF2-40B4-BE49-F238E27FC236}">
                  <a16:creationId xmlns:a16="http://schemas.microsoft.com/office/drawing/2014/main" id="{AA85B55D-D02E-405C-957F-C6DC83FE2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22" y="1917148"/>
              <a:ext cx="6152262" cy="374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_x272145424" descr="EMB0000057860b4">
              <a:extLst>
                <a:ext uri="{FF2B5EF4-FFF2-40B4-BE49-F238E27FC236}">
                  <a16:creationId xmlns:a16="http://schemas.microsoft.com/office/drawing/2014/main" id="{2D7CFA42-5200-46AC-8362-9542929AB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142" y="2603958"/>
              <a:ext cx="4410184" cy="237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C8059B-426F-4CDC-A6FA-F842510F9284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63381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82FB0F-1F26-4EA5-95D7-9EF51B4A3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4421" y="1240663"/>
            <a:ext cx="6248277" cy="46214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673544" y="1949490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프로그래밍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673543" y="135410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673543" y="2483320"/>
            <a:ext cx="3716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 스윙을 이용하여 만든 앨범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자신의 이미지를 저장하여 앨범으로 사용할 수 있음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메모와 간단한 편집 기능 등을 추가함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AAF6C4-1D73-4A19-A582-B19A259A57B2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360810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613909" y="2009126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시스템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613908" y="2542956"/>
            <a:ext cx="3881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Apache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PHP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MySQL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APM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미용실 예약 시스템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예약 스케줄 달력을 확인하고 자신의 예약을 신청할 수 있음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3" name="_x272142784" descr="EMB0000057860ac">
            <a:extLst>
              <a:ext uri="{FF2B5EF4-FFF2-40B4-BE49-F238E27FC236}">
                <a16:creationId xmlns:a16="http://schemas.microsoft.com/office/drawing/2014/main" id="{41A2C074-A0AF-47F7-ADC8-8013B03C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78" y="1310238"/>
            <a:ext cx="6141631" cy="45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C1F39-486D-4A88-9EE1-3827105F0E8A}"/>
              </a:ext>
            </a:extLst>
          </p:cNvPr>
          <p:cNvSpPr/>
          <p:nvPr/>
        </p:nvSpPr>
        <p:spPr>
          <a:xfrm>
            <a:off x="7613909" y="1413740"/>
            <a:ext cx="2774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JNU Hair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8ED9-92AF-4FBB-84C3-FFF3BDDDE2F3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87377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6" y="2048882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객체지향 설계 프로젝트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9" name="_x272142944" descr="EMB0000057860a7">
            <a:extLst>
              <a:ext uri="{FF2B5EF4-FFF2-40B4-BE49-F238E27FC236}">
                <a16:creationId xmlns:a16="http://schemas.microsoft.com/office/drawing/2014/main" id="{472D62DA-47FC-4F73-8FDF-A09235656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7861" b="50394"/>
          <a:stretch/>
        </p:blipFill>
        <p:spPr bwMode="auto">
          <a:xfrm>
            <a:off x="926244" y="1349994"/>
            <a:ext cx="6248279" cy="45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4" y="1509387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XOXO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4" y="2526821"/>
            <a:ext cx="42397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첫번째 팀 프로젝트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자바를 이용한 횡 스크롤 게임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방향키를 조작하여 목적지에 도착하는 방식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구조의 게임이었지만 팀원 모두가 프로그래밍에 서툴렀고 크게 실패했다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본래 계획했던 것보다 많은 부분이 구현되지 않았고 팀원 간의 의사소통도 잘 되지 않았다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F93F68-2BE6-49B6-B0C4-E7757495E21F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59357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286224-5BC7-4C40-B040-F66EC2CEC93E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F893B-EA6D-4D11-A5BB-A7BCDFEDE0EA}"/>
              </a:ext>
            </a:extLst>
          </p:cNvPr>
          <p:cNvSpPr txBox="1"/>
          <p:nvPr/>
        </p:nvSpPr>
        <p:spPr>
          <a:xfrm>
            <a:off x="1771133" y="2269728"/>
            <a:ext cx="8649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EXPERIENCE</a:t>
            </a:r>
            <a:endParaRPr lang="ko-KR" altLang="en-US" sz="88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C5A932-7DE3-4EB3-967E-170E087F7964}"/>
              </a:ext>
            </a:extLst>
          </p:cNvPr>
          <p:cNvSpPr/>
          <p:nvPr/>
        </p:nvSpPr>
        <p:spPr>
          <a:xfrm>
            <a:off x="469557" y="4756323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빌드업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3D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밴드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MAPLE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글로컬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해외 탐방     군대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40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146223" y="162175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빌드업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146223" y="2484059"/>
            <a:ext cx="359591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특성화 소모임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프린터에 대하여 익히고 활용함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조립하고 사용해보면서 신기술을 느껴볼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모델링도 직접 해보면서 새로운 산업 구조에 대해서도 생각해보는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영향을 주었다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38492D-4B4C-4373-9980-47DFD7107F3B}"/>
              </a:ext>
            </a:extLst>
          </p:cNvPr>
          <p:cNvGrpSpPr/>
          <p:nvPr/>
        </p:nvGrpSpPr>
        <p:grpSpPr>
          <a:xfrm>
            <a:off x="1231044" y="1121394"/>
            <a:ext cx="5169756" cy="5044583"/>
            <a:chOff x="1231044" y="1121394"/>
            <a:chExt cx="5169756" cy="50445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01B0CE-4083-4701-BA00-52202C78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637" y="3572182"/>
              <a:ext cx="5166163" cy="259379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55008B-18A8-46D1-9563-6E739439F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22"/>
            <a:stretch/>
          </p:blipFill>
          <p:spPr>
            <a:xfrm>
              <a:off x="1231044" y="1121394"/>
              <a:ext cx="5169756" cy="245078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98F0A4-2ED3-4979-B3A3-33AD3879C09C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7141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12968" y="1846728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밴드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MAPLE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12967" y="2448406"/>
            <a:ext cx="339507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동아리 중의 하나인 밴드에서 보컬로 활동 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소극적이었던 성격을 많이 벗어 낼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 있는 특기를 하나 얻을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동아리 활동을 하면서 여자친구를 사귈 수도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1E927-C08D-43B4-9928-DC27A37B5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5" y="1558404"/>
            <a:ext cx="5446473" cy="40848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56B54C-55DA-4B1E-8411-31A053E96D8A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6082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257702" y="134547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글로컬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 탐방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257702" y="2138117"/>
            <a:ext cx="36821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탐방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독일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이탈리아의 자동차 관련 기업을 탐방함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 공학과의 전유물이라고 생각했던 자동차에 컴퓨터와 관련된 기술이 많이 접목되어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외국의 기술을 접할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전기자동차와 자율주행에 대해 관심을 갖는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ECFA7D-B233-4ECA-BF71-3DE0B2A23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5"/>
          <a:stretch/>
        </p:blipFill>
        <p:spPr>
          <a:xfrm>
            <a:off x="1681225" y="613562"/>
            <a:ext cx="3981423" cy="56437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980028-3D5E-470C-8976-F9D52DFE51E1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63955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6982004" y="1313372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군대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6982003" y="2000893"/>
            <a:ext cx="32658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2014.1.14 ~ 2015.10.13.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육군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사단 포병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관측병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병장 만기 전역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걱정과 생각보다 순탄했던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개월이었다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잠깐이나마 인생을 돌아보고 앞으로의 삶에 대해서 고민해보기도 하는 시간이었다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건강한 삶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부지런한 삶의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E5F2C6-2890-4949-9B77-108A3726AD2E}"/>
              </a:ext>
            </a:extLst>
          </p:cNvPr>
          <p:cNvGrpSpPr/>
          <p:nvPr/>
        </p:nvGrpSpPr>
        <p:grpSpPr>
          <a:xfrm>
            <a:off x="1693310" y="936728"/>
            <a:ext cx="4015510" cy="4995658"/>
            <a:chOff x="1693310" y="936728"/>
            <a:chExt cx="4015510" cy="49956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4C55A4-B0B8-40B8-A631-F6A0DA530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08"/>
            <a:stretch/>
          </p:blipFill>
          <p:spPr>
            <a:xfrm rot="10800000">
              <a:off x="1693310" y="936728"/>
              <a:ext cx="4015509" cy="26417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26A08-2EE0-40BA-970C-63AAD2428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10" y="3578481"/>
              <a:ext cx="4015510" cy="235390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D8F423-7BDD-4072-8F4A-F4F34B03D593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51247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42955-5BB8-408A-A32B-F1FDEF99DB52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pic>
        <p:nvPicPr>
          <p:cNvPr id="23554" name="Picture 2" descr="+ &#10;THE END  &#10;">
            <a:extLst>
              <a:ext uri="{FF2B5EF4-FFF2-40B4-BE49-F238E27FC236}">
                <a16:creationId xmlns:a16="http://schemas.microsoft.com/office/drawing/2014/main" id="{855842E1-4C43-4C51-9EC0-6852B830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32763" r="23149" b="48795"/>
          <a:stretch/>
        </p:blipFill>
        <p:spPr bwMode="auto">
          <a:xfrm>
            <a:off x="2202160" y="2678723"/>
            <a:ext cx="7787680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2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2E5BEA-50A1-47AD-99B6-080A7857E8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94112-7874-48D7-BCB4-5CAD45C8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2" t="4120" r="6247" b="8240"/>
          <a:stretch/>
        </p:blipFill>
        <p:spPr>
          <a:xfrm flipH="1">
            <a:off x="2364274" y="950555"/>
            <a:ext cx="2411520" cy="31349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CC004C-889F-42E1-BFF8-B4E1E78EBFD1}"/>
              </a:ext>
            </a:extLst>
          </p:cNvPr>
          <p:cNvSpPr/>
          <p:nvPr/>
        </p:nvSpPr>
        <p:spPr>
          <a:xfrm>
            <a:off x="2364274" y="4232458"/>
            <a:ext cx="212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 BYEONG HO</a:t>
            </a:r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52CC-35DD-4F2B-99DC-3B8AFB697B4C}"/>
              </a:ext>
            </a:extLst>
          </p:cNvPr>
          <p:cNvSpPr/>
          <p:nvPr/>
        </p:nvSpPr>
        <p:spPr>
          <a:xfrm>
            <a:off x="2364274" y="4667925"/>
            <a:ext cx="25536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1993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전남대학교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전자컴퓨터공학부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소프트웨어공학 전공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전라남도 순천 출신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경상북도 포항 거주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DABBCB-7167-49C5-A15B-D6B77BF60ACA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D07D1-8BA8-4F65-8BE8-E23ECFCBCD0B}"/>
              </a:ext>
            </a:extLst>
          </p:cNvPr>
          <p:cNvSpPr/>
          <p:nvPr/>
        </p:nvSpPr>
        <p:spPr>
          <a:xfrm>
            <a:off x="7710628" y="3075057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AD6919-2A54-4881-92A4-5D751956805D}"/>
              </a:ext>
            </a:extLst>
          </p:cNvPr>
          <p:cNvSpPr/>
          <p:nvPr/>
        </p:nvSpPr>
        <p:spPr>
          <a:xfrm>
            <a:off x="7710627" y="4667925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활동사항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D9625-BEDD-4F80-8500-0036AF2E903A}"/>
              </a:ext>
            </a:extLst>
          </p:cNvPr>
          <p:cNvSpPr/>
          <p:nvPr/>
        </p:nvSpPr>
        <p:spPr>
          <a:xfrm>
            <a:off x="7710627" y="1482189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기술요약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57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3BBB5E-7FCD-44FF-BA36-E5516ADFE17A}"/>
              </a:ext>
            </a:extLst>
          </p:cNvPr>
          <p:cNvSpPr/>
          <p:nvPr/>
        </p:nvSpPr>
        <p:spPr>
          <a:xfrm>
            <a:off x="248670" y="655373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요약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FC5CFC-12AC-461C-94E6-926FC0DA8A2D}"/>
              </a:ext>
            </a:extLst>
          </p:cNvPr>
          <p:cNvGrpSpPr/>
          <p:nvPr/>
        </p:nvGrpSpPr>
        <p:grpSpPr>
          <a:xfrm>
            <a:off x="248670" y="1557123"/>
            <a:ext cx="11608576" cy="4768294"/>
            <a:chOff x="248670" y="1557123"/>
            <a:chExt cx="11608576" cy="47682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3BF159C-DCB9-4B23-A5D7-FB7C9C21EEF5}"/>
                </a:ext>
              </a:extLst>
            </p:cNvPr>
            <p:cNvGrpSpPr/>
            <p:nvPr/>
          </p:nvGrpSpPr>
          <p:grpSpPr>
            <a:xfrm>
              <a:off x="248670" y="1557123"/>
              <a:ext cx="11608576" cy="4768294"/>
              <a:chOff x="255342" y="1696003"/>
              <a:chExt cx="11608576" cy="4768294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CC79B803-7CA2-48A1-BBA5-8389714E2DAD}"/>
                  </a:ext>
                </a:extLst>
              </p:cNvPr>
              <p:cNvGrpSpPr/>
              <p:nvPr/>
            </p:nvGrpSpPr>
            <p:grpSpPr>
              <a:xfrm>
                <a:off x="2797801" y="1962331"/>
                <a:ext cx="1803062" cy="2595584"/>
                <a:chOff x="2709712" y="1962330"/>
                <a:chExt cx="1803062" cy="2595584"/>
              </a:xfrm>
            </p:grpSpPr>
            <p:cxnSp>
              <p:nvCxnSpPr>
                <p:cNvPr id="98" name="직선 연결선 97">
                  <a:extLst>
                    <a:ext uri="{FF2B5EF4-FFF2-40B4-BE49-F238E27FC236}">
                      <a16:creationId xmlns:a16="http://schemas.microsoft.com/office/drawing/2014/main" id="{72737269-818E-455F-98E7-9228F10AF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4748" y="4150175"/>
                  <a:ext cx="0" cy="407739"/>
                </a:xfrm>
                <a:prstGeom prst="line">
                  <a:avLst/>
                </a:prstGeom>
                <a:ln>
                  <a:solidFill>
                    <a:srgbClr val="8FBE5E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연결선 98">
                  <a:extLst>
                    <a:ext uri="{FF2B5EF4-FFF2-40B4-BE49-F238E27FC236}">
                      <a16:creationId xmlns:a16="http://schemas.microsoft.com/office/drawing/2014/main" id="{6B5C4EC0-2AE0-4910-B5E2-FE5AF03B4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9712" y="2041885"/>
                  <a:ext cx="0" cy="1402223"/>
                </a:xfrm>
                <a:prstGeom prst="line">
                  <a:avLst/>
                </a:prstGeom>
                <a:ln>
                  <a:solidFill>
                    <a:srgbClr val="8FBE5E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>
                  <a:extLst>
                    <a:ext uri="{FF2B5EF4-FFF2-40B4-BE49-F238E27FC236}">
                      <a16:creationId xmlns:a16="http://schemas.microsoft.com/office/drawing/2014/main" id="{3EB465CC-2298-4D0A-BFDD-A459355D1A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09712" y="3444108"/>
                  <a:ext cx="895036" cy="0"/>
                </a:xfrm>
                <a:prstGeom prst="line">
                  <a:avLst/>
                </a:prstGeom>
                <a:ln>
                  <a:solidFill>
                    <a:srgbClr val="8FBE5E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>
                  <a:extLst>
                    <a:ext uri="{FF2B5EF4-FFF2-40B4-BE49-F238E27FC236}">
                      <a16:creationId xmlns:a16="http://schemas.microsoft.com/office/drawing/2014/main" id="{9A358F97-B417-4DEC-832F-C78821284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09712" y="2041885"/>
                  <a:ext cx="1765007" cy="0"/>
                </a:xfrm>
                <a:prstGeom prst="line">
                  <a:avLst/>
                </a:prstGeom>
                <a:ln>
                  <a:solidFill>
                    <a:srgbClr val="8FBE5E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>
                  <a:extLst>
                    <a:ext uri="{FF2B5EF4-FFF2-40B4-BE49-F238E27FC236}">
                      <a16:creationId xmlns:a16="http://schemas.microsoft.com/office/drawing/2014/main" id="{002AA541-5F0C-4B4B-8831-9354B59EF6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04748" y="3444108"/>
                  <a:ext cx="0" cy="407739"/>
                </a:xfrm>
                <a:prstGeom prst="line">
                  <a:avLst/>
                </a:prstGeom>
                <a:ln>
                  <a:solidFill>
                    <a:srgbClr val="8FBE5E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6C92A10-2298-4D4E-B8C2-A33886320ACB}"/>
                    </a:ext>
                  </a:extLst>
                </p:cNvPr>
                <p:cNvSpPr/>
                <p:nvPr/>
              </p:nvSpPr>
              <p:spPr>
                <a:xfrm>
                  <a:off x="4353664" y="1962330"/>
                  <a:ext cx="159110" cy="159110"/>
                </a:xfrm>
                <a:prstGeom prst="ellipse">
                  <a:avLst/>
                </a:prstGeom>
                <a:solidFill>
                  <a:srgbClr val="8ABE50"/>
                </a:solidFill>
                <a:ln>
                  <a:solidFill>
                    <a:srgbClr val="8FB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E310E4-7DCC-4C35-B4ED-32131EB57661}"/>
                  </a:ext>
                </a:extLst>
              </p:cNvPr>
              <p:cNvSpPr txBox="1"/>
              <p:nvPr/>
            </p:nvSpPr>
            <p:spPr>
              <a:xfrm>
                <a:off x="2571677" y="6054615"/>
                <a:ext cx="1934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6C983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 팀프로젝트</a:t>
                </a:r>
                <a:endParaRPr lang="en-US" altLang="ko-KR" dirty="0">
                  <a:solidFill>
                    <a:srgbClr val="6C983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3D6C7C-7D2A-45ED-9531-F2369131F815}"/>
                  </a:ext>
                </a:extLst>
              </p:cNvPr>
              <p:cNvSpPr txBox="1"/>
              <p:nvPr/>
            </p:nvSpPr>
            <p:spPr>
              <a:xfrm>
                <a:off x="2896732" y="2289906"/>
                <a:ext cx="184724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취향저격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JNU</a:t>
                </a:r>
                <a:r>
                  <a:rPr lang="ko-KR" altLang="en-US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hair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63A47B8-C647-4B03-8BAF-7CC12AED9AC6}"/>
                  </a:ext>
                </a:extLst>
              </p:cNvPr>
              <p:cNvGrpSpPr/>
              <p:nvPr/>
            </p:nvGrpSpPr>
            <p:grpSpPr>
              <a:xfrm>
                <a:off x="5156258" y="1949770"/>
                <a:ext cx="1860076" cy="2595587"/>
                <a:chOff x="5170074" y="1748174"/>
                <a:chExt cx="1860076" cy="2595587"/>
              </a:xfrm>
            </p:grpSpPr>
            <p:cxnSp>
              <p:nvCxnSpPr>
                <p:cNvPr id="91" name="직선 연결선 90">
                  <a:extLst>
                    <a:ext uri="{FF2B5EF4-FFF2-40B4-BE49-F238E27FC236}">
                      <a16:creationId xmlns:a16="http://schemas.microsoft.com/office/drawing/2014/main" id="{D08B41D9-CD55-46B9-92DA-062726B44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70074" y="1827732"/>
                  <a:ext cx="1804942" cy="0"/>
                </a:xfrm>
                <a:prstGeom prst="line">
                  <a:avLst/>
                </a:prstGeom>
                <a:ln>
                  <a:solidFill>
                    <a:srgbClr val="5A6B7B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id="{AA87E592-D3EF-41F6-B2AB-8CA657AE219B}"/>
                    </a:ext>
                  </a:extLst>
                </p:cNvPr>
                <p:cNvGrpSpPr/>
                <p:nvPr/>
              </p:nvGrpSpPr>
              <p:grpSpPr>
                <a:xfrm flipH="1">
                  <a:off x="5176061" y="1748174"/>
                  <a:ext cx="1854089" cy="2595587"/>
                  <a:chOff x="4986972" y="1962968"/>
                  <a:chExt cx="1854089" cy="2595587"/>
                </a:xfrm>
              </p:grpSpPr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DF9C15B7-FE4B-4ABA-86C5-038AC7E60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52012" y="4150816"/>
                    <a:ext cx="0" cy="407739"/>
                  </a:xfrm>
                  <a:prstGeom prst="line">
                    <a:avLst/>
                  </a:prstGeom>
                  <a:ln>
                    <a:solidFill>
                      <a:srgbClr val="5A6B7B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3AA71AE8-1502-4958-891B-B6B29DF8CD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841061" y="2043707"/>
                    <a:ext cx="0" cy="1402223"/>
                  </a:xfrm>
                  <a:prstGeom prst="line">
                    <a:avLst/>
                  </a:prstGeom>
                  <a:ln>
                    <a:solidFill>
                      <a:srgbClr val="5A6B7B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>
                    <a:extLst>
                      <a:ext uri="{FF2B5EF4-FFF2-40B4-BE49-F238E27FC236}">
                        <a16:creationId xmlns:a16="http://schemas.microsoft.com/office/drawing/2014/main" id="{9C34043A-D40D-4D11-BCFB-61D61AF2D1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46025" y="3445930"/>
                    <a:ext cx="895036" cy="0"/>
                  </a:xfrm>
                  <a:prstGeom prst="line">
                    <a:avLst/>
                  </a:prstGeom>
                  <a:ln>
                    <a:solidFill>
                      <a:srgbClr val="5A6B7B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>
                    <a:extLst>
                      <a:ext uri="{FF2B5EF4-FFF2-40B4-BE49-F238E27FC236}">
                        <a16:creationId xmlns:a16="http://schemas.microsoft.com/office/drawing/2014/main" id="{E47F1729-E8C7-4E7B-9BF4-A50DF8577E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52012" y="3444749"/>
                    <a:ext cx="0" cy="407739"/>
                  </a:xfrm>
                  <a:prstGeom prst="line">
                    <a:avLst/>
                  </a:prstGeom>
                  <a:ln>
                    <a:solidFill>
                      <a:srgbClr val="5A6B7B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타원 96">
                    <a:extLst>
                      <a:ext uri="{FF2B5EF4-FFF2-40B4-BE49-F238E27FC236}">
                        <a16:creationId xmlns:a16="http://schemas.microsoft.com/office/drawing/2014/main" id="{FAA57BF8-27DE-4F3B-B422-974123375A21}"/>
                      </a:ext>
                    </a:extLst>
                  </p:cNvPr>
                  <p:cNvSpPr/>
                  <p:nvPr/>
                </p:nvSpPr>
                <p:spPr>
                  <a:xfrm>
                    <a:off x="4986972" y="1962968"/>
                    <a:ext cx="159110" cy="159110"/>
                  </a:xfrm>
                  <a:prstGeom prst="ellipse">
                    <a:avLst/>
                  </a:prstGeom>
                  <a:solidFill>
                    <a:srgbClr val="5A6B7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5A6B7B"/>
                      </a:solidFill>
                    </a:endParaRPr>
                  </a:p>
                </p:txBody>
              </p:sp>
            </p:grp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97CAB-59FE-4654-8C21-D5AD2E8D3EFE}"/>
                  </a:ext>
                </a:extLst>
              </p:cNvPr>
              <p:cNvSpPr txBox="1"/>
              <p:nvPr/>
            </p:nvSpPr>
            <p:spPr>
              <a:xfrm>
                <a:off x="4882768" y="6055449"/>
                <a:ext cx="2078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5A6B7B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 프로젝트</a:t>
                </a:r>
                <a:endParaRPr lang="en-US" altLang="ko-KR" dirty="0">
                  <a:solidFill>
                    <a:srgbClr val="5A6B7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B39B5-06AD-4684-A09C-295C7F1ADF27}"/>
                  </a:ext>
                </a:extLst>
              </p:cNvPr>
              <p:cNvSpPr txBox="1"/>
              <p:nvPr/>
            </p:nvSpPr>
            <p:spPr>
              <a:xfrm>
                <a:off x="5283686" y="2238511"/>
                <a:ext cx="18472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b="1" dirty="0">
                  <a:solidFill>
                    <a:srgbClr val="6C983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4CFFE36-5F23-45BF-9A5A-632DF150C280}"/>
                  </a:ext>
                </a:extLst>
              </p:cNvPr>
              <p:cNvGrpSpPr/>
              <p:nvPr/>
            </p:nvGrpSpPr>
            <p:grpSpPr>
              <a:xfrm>
                <a:off x="7498162" y="1967859"/>
                <a:ext cx="1811434" cy="2590055"/>
                <a:chOff x="7460062" y="1967859"/>
                <a:chExt cx="1811434" cy="2590055"/>
              </a:xfrm>
            </p:grpSpPr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86958E04-7B6B-49C4-B5DE-713C62B9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50720" y="3444108"/>
                  <a:ext cx="0" cy="407739"/>
                </a:xfrm>
                <a:prstGeom prst="line">
                  <a:avLst/>
                </a:prstGeom>
                <a:ln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E94C20E3-4F87-4EAB-B747-67835839E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7460062" y="2044202"/>
                  <a:ext cx="0" cy="1402223"/>
                </a:xfrm>
                <a:prstGeom prst="line">
                  <a:avLst/>
                </a:prstGeom>
                <a:ln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DF22B77C-C81C-4AD7-99BC-3B4F43F4F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60062" y="2044202"/>
                  <a:ext cx="179658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989AAA1E-B820-4BEE-B768-9CBA3E5AE1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7460062" y="3446425"/>
                  <a:ext cx="895036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631EAD2D-AF96-491F-B99F-3245B45F1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8350720" y="4150175"/>
                  <a:ext cx="0" cy="407739"/>
                </a:xfrm>
                <a:prstGeom prst="line">
                  <a:avLst/>
                </a:prstGeom>
                <a:ln/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FE212F6-1A52-4EDF-AEBA-81A85A7E47AB}"/>
                    </a:ext>
                  </a:extLst>
                </p:cNvPr>
                <p:cNvSpPr/>
                <p:nvPr/>
              </p:nvSpPr>
              <p:spPr>
                <a:xfrm rot="10800000">
                  <a:off x="9112386" y="1967859"/>
                  <a:ext cx="159110" cy="159110"/>
                </a:xfrm>
                <a:prstGeom prst="ellipse">
                  <a:avLst/>
                </a:prstGeom>
                <a:solidFill>
                  <a:srgbClr val="F7AA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404BBA-9F35-4BDB-A663-69886FB549D5}"/>
                  </a:ext>
                </a:extLst>
              </p:cNvPr>
              <p:cNvSpPr txBox="1"/>
              <p:nvPr/>
            </p:nvSpPr>
            <p:spPr>
              <a:xfrm>
                <a:off x="7338031" y="6056283"/>
                <a:ext cx="1934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7AA2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개인 프로젝트</a:t>
                </a:r>
                <a:endParaRPr lang="en-US" altLang="ko-KR" dirty="0">
                  <a:solidFill>
                    <a:srgbClr val="F7AA2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D58F71-456A-43EB-80A1-0EE5FB94FC60}"/>
                  </a:ext>
                </a:extLst>
              </p:cNvPr>
              <p:cNvSpPr txBox="1"/>
              <p:nvPr/>
            </p:nvSpPr>
            <p:spPr>
              <a:xfrm>
                <a:off x="7609932" y="2282015"/>
                <a:ext cx="18472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고래고래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yb0ho</a:t>
                </a:r>
              </a:p>
              <a:p>
                <a:pPr algn="ctr"/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DE0BAC6-8D1E-455C-95FE-97055F1B1A19}"/>
                  </a:ext>
                </a:extLst>
              </p:cNvPr>
              <p:cNvSpPr txBox="1"/>
              <p:nvPr/>
            </p:nvSpPr>
            <p:spPr>
              <a:xfrm>
                <a:off x="5274162" y="2290202"/>
                <a:ext cx="18472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dirty="0" err="1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AllDownloader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1981929-F06D-4C24-AD81-26FA7E2EEC71}"/>
                  </a:ext>
                </a:extLst>
              </p:cNvPr>
              <p:cNvGrpSpPr/>
              <p:nvPr/>
            </p:nvGrpSpPr>
            <p:grpSpPr>
              <a:xfrm>
                <a:off x="10765349" y="3431551"/>
                <a:ext cx="0" cy="1113806"/>
                <a:chOff x="10663489" y="3444108"/>
                <a:chExt cx="0" cy="1113806"/>
              </a:xfrm>
            </p:grpSpPr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E88DBA60-6249-4485-B26E-B3B9C40B68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0663489" y="3444108"/>
                  <a:ext cx="0" cy="407739"/>
                </a:xfrm>
                <a:prstGeom prst="line">
                  <a:avLst/>
                </a:prstGeom>
                <a:ln>
                  <a:solidFill>
                    <a:srgbClr val="1681C5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325C1ED3-59E3-4BD8-A2AC-CC5B51A5C0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0663489" y="4150175"/>
                  <a:ext cx="0" cy="407739"/>
                </a:xfrm>
                <a:prstGeom prst="line">
                  <a:avLst/>
                </a:prstGeom>
                <a:ln>
                  <a:solidFill>
                    <a:srgbClr val="1681C5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A1A5BF5-E149-4269-825C-EBEF4264F346}"/>
                  </a:ext>
                </a:extLst>
              </p:cNvPr>
              <p:cNvGrpSpPr/>
              <p:nvPr/>
            </p:nvGrpSpPr>
            <p:grpSpPr>
              <a:xfrm>
                <a:off x="9725865" y="3731966"/>
                <a:ext cx="2078456" cy="487292"/>
                <a:chOff x="9624265" y="3757366"/>
                <a:chExt cx="2078456" cy="487292"/>
              </a:xfrm>
            </p:grpSpPr>
            <p:sp>
              <p:nvSpPr>
                <p:cNvPr id="80" name="화살표: 갈매기형 수장 79">
                  <a:extLst>
                    <a:ext uri="{FF2B5EF4-FFF2-40B4-BE49-F238E27FC236}">
                      <a16:creationId xmlns:a16="http://schemas.microsoft.com/office/drawing/2014/main" id="{BBD47788-4914-4458-B939-7ED68A5968D3}"/>
                    </a:ext>
                  </a:extLst>
                </p:cNvPr>
                <p:cNvSpPr/>
                <p:nvPr/>
              </p:nvSpPr>
              <p:spPr>
                <a:xfrm>
                  <a:off x="9624265" y="3851846"/>
                  <a:ext cx="2078456" cy="298329"/>
                </a:xfrm>
                <a:prstGeom prst="chevron">
                  <a:avLst/>
                </a:prstGeom>
                <a:ln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F685F11E-64DE-4648-82A8-AB17271F817C}"/>
                    </a:ext>
                  </a:extLst>
                </p:cNvPr>
                <p:cNvSpPr/>
                <p:nvPr/>
              </p:nvSpPr>
              <p:spPr>
                <a:xfrm rot="10800000">
                  <a:off x="10419848" y="3757366"/>
                  <a:ext cx="487292" cy="487292"/>
                </a:xfrm>
                <a:prstGeom prst="ellipse">
                  <a:avLst/>
                </a:prstGeom>
                <a:solidFill>
                  <a:srgbClr val="1681C5"/>
                </a:solidFill>
                <a:ln>
                  <a:solidFill>
                    <a:srgbClr val="40A3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EDF992A7-3B86-4F1F-B36A-A7E34DD77A2F}"/>
                    </a:ext>
                  </a:extLst>
                </p:cNvPr>
                <p:cNvSpPr/>
                <p:nvPr/>
              </p:nvSpPr>
              <p:spPr>
                <a:xfrm rot="10800000">
                  <a:off x="10517085" y="3851846"/>
                  <a:ext cx="318218" cy="318218"/>
                </a:xfrm>
                <a:prstGeom prst="ellipse">
                  <a:avLst/>
                </a:prstGeom>
                <a:solidFill>
                  <a:srgbClr val="0D53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F6FC4-D8CA-46E5-83AF-D9A4274FCDB1}"/>
                  </a:ext>
                </a:extLst>
              </p:cNvPr>
              <p:cNvSpPr txBox="1"/>
              <p:nvPr/>
            </p:nvSpPr>
            <p:spPr>
              <a:xfrm>
                <a:off x="9794262" y="6094965"/>
                <a:ext cx="1934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1681C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최근 관심 분야</a:t>
                </a:r>
                <a:endParaRPr lang="en-US" altLang="ko-KR" dirty="0">
                  <a:solidFill>
                    <a:srgbClr val="1681C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A9953F-4153-410A-80E8-BA3F122956EE}"/>
                  </a:ext>
                </a:extLst>
              </p:cNvPr>
              <p:cNvSpPr txBox="1"/>
              <p:nvPr/>
            </p:nvSpPr>
            <p:spPr>
              <a:xfrm>
                <a:off x="10016676" y="2282015"/>
                <a:ext cx="184724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altLang="ko-KR" dirty="0">
                  <a:solidFill>
                    <a:schemeClr val="bg1">
                      <a:lumMod val="6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E60ED30-1568-4C10-93A3-42E977327E02}"/>
                  </a:ext>
                </a:extLst>
              </p:cNvPr>
              <p:cNvGrpSpPr/>
              <p:nvPr/>
            </p:nvGrpSpPr>
            <p:grpSpPr>
              <a:xfrm>
                <a:off x="4994518" y="4526774"/>
                <a:ext cx="1934260" cy="1322666"/>
                <a:chOff x="4992732" y="4526774"/>
                <a:chExt cx="1934260" cy="1322666"/>
              </a:xfrm>
            </p:grpSpPr>
            <p:sp>
              <p:nvSpPr>
                <p:cNvPr id="74" name="사각형: 둥근 모서리 73">
                  <a:extLst>
                    <a:ext uri="{FF2B5EF4-FFF2-40B4-BE49-F238E27FC236}">
                      <a16:creationId xmlns:a16="http://schemas.microsoft.com/office/drawing/2014/main" id="{CF27F6E1-AE56-4784-981C-C97E250D926A}"/>
                    </a:ext>
                  </a:extLst>
                </p:cNvPr>
                <p:cNvSpPr/>
                <p:nvPr/>
              </p:nvSpPr>
              <p:spPr>
                <a:xfrm>
                  <a:off x="4992732" y="4526774"/>
                  <a:ext cx="1934260" cy="1322666"/>
                </a:xfrm>
                <a:prstGeom prst="roundRect">
                  <a:avLst/>
                </a:prstGeom>
                <a:solidFill>
                  <a:srgbClr val="5A6B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A6B7B"/>
                    </a:solidFill>
                  </a:endParaRPr>
                </a:p>
              </p:txBody>
            </p:sp>
            <p:sp>
              <p:nvSpPr>
                <p:cNvPr id="75" name="사각형: 둥근 모서리 74">
                  <a:extLst>
                    <a:ext uri="{FF2B5EF4-FFF2-40B4-BE49-F238E27FC236}">
                      <a16:creationId xmlns:a16="http://schemas.microsoft.com/office/drawing/2014/main" id="{A07DA70D-29AA-4AFF-8D8A-3F80288C507B}"/>
                    </a:ext>
                  </a:extLst>
                </p:cNvPr>
                <p:cNvSpPr/>
                <p:nvPr/>
              </p:nvSpPr>
              <p:spPr>
                <a:xfrm>
                  <a:off x="5058518" y="4591412"/>
                  <a:ext cx="1793791" cy="11933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AF0F14C3-27A2-4E88-888C-40C6DC828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23706" y="4661887"/>
                  <a:ext cx="324597" cy="394385"/>
                </a:xfrm>
                <a:prstGeom prst="rect">
                  <a:avLst/>
                </a:prstGeom>
              </p:spPr>
            </p:pic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9DD55100-62B1-4F5F-B25D-AFC94C788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61" y="5228829"/>
                  <a:ext cx="1058203" cy="408363"/>
                </a:xfrm>
                <a:prstGeom prst="rect">
                  <a:avLst/>
                </a:prstGeom>
              </p:spPr>
            </p:pic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D6199408-EFB9-4D2E-B564-BDCE74F77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1882" y="4829435"/>
                  <a:ext cx="1003980" cy="240328"/>
                </a:xfrm>
                <a:prstGeom prst="rect">
                  <a:avLst/>
                </a:prstGeom>
              </p:spPr>
            </p:pic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B23E696A-DAE8-4025-A8A2-520D07C21E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34276" y="5223201"/>
                  <a:ext cx="375255" cy="391204"/>
                </a:xfrm>
                <a:prstGeom prst="rect">
                  <a:avLst/>
                </a:prstGeom>
              </p:spPr>
            </p:pic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556D297C-9B7D-471F-904A-CACDC472A5DE}"/>
                  </a:ext>
                </a:extLst>
              </p:cNvPr>
              <p:cNvGrpSpPr/>
              <p:nvPr/>
            </p:nvGrpSpPr>
            <p:grpSpPr>
              <a:xfrm>
                <a:off x="7360488" y="4530026"/>
                <a:ext cx="1934260" cy="1322666"/>
                <a:chOff x="7357895" y="4530026"/>
                <a:chExt cx="1934260" cy="1322666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B094B8E4-51A7-4050-9497-76BF2E1EFD99}"/>
                    </a:ext>
                  </a:extLst>
                </p:cNvPr>
                <p:cNvSpPr/>
                <p:nvPr/>
              </p:nvSpPr>
              <p:spPr>
                <a:xfrm rot="10800000">
                  <a:off x="7357895" y="4530026"/>
                  <a:ext cx="1934260" cy="1322666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BAA028B-71A0-48B9-9EFE-43F2CB9D0AA0}"/>
                    </a:ext>
                  </a:extLst>
                </p:cNvPr>
                <p:cNvSpPr/>
                <p:nvPr/>
              </p:nvSpPr>
              <p:spPr>
                <a:xfrm rot="10800000">
                  <a:off x="7432578" y="4594664"/>
                  <a:ext cx="1793791" cy="11933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6DC42CDA-CD59-42C6-AADD-8AE7C5A41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25473" y="5201112"/>
                  <a:ext cx="405103" cy="405102"/>
                </a:xfrm>
                <a:prstGeom prst="rect">
                  <a:avLst/>
                </a:prstGeom>
              </p:spPr>
            </p:pic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8DE13767-F340-41AC-9202-933A752E5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1922" y="4755106"/>
                  <a:ext cx="331254" cy="360528"/>
                </a:xfrm>
                <a:prstGeom prst="rect">
                  <a:avLst/>
                </a:prstGeom>
              </p:spPr>
            </p:pic>
            <p:pic>
              <p:nvPicPr>
                <p:cNvPr id="72" name="그림 71">
                  <a:extLst>
                    <a:ext uri="{FF2B5EF4-FFF2-40B4-BE49-F238E27FC236}">
                      <a16:creationId xmlns:a16="http://schemas.microsoft.com/office/drawing/2014/main" id="{0528832C-72B8-4FE8-8E22-C62E1AE35B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2102" y="4741866"/>
                  <a:ext cx="1173551" cy="401397"/>
                </a:xfrm>
                <a:prstGeom prst="rect">
                  <a:avLst/>
                </a:prstGeom>
              </p:spPr>
            </p:pic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730646D3-6C0A-45F3-871B-A411B7EEB2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04447" y="5195484"/>
                  <a:ext cx="984160" cy="49208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A6A0ED2-1DB1-46B3-BA81-D5E50FD2CF5F}"/>
                  </a:ext>
                </a:extLst>
              </p:cNvPr>
              <p:cNvGrpSpPr/>
              <p:nvPr/>
            </p:nvGrpSpPr>
            <p:grpSpPr>
              <a:xfrm>
                <a:off x="2645198" y="3731964"/>
                <a:ext cx="2078456" cy="487292"/>
                <a:chOff x="2565516" y="3757364"/>
                <a:chExt cx="2078456" cy="487292"/>
              </a:xfrm>
            </p:grpSpPr>
            <p:sp>
              <p:nvSpPr>
                <p:cNvPr id="65" name="화살표: 갈매기형 수장 64">
                  <a:extLst>
                    <a:ext uri="{FF2B5EF4-FFF2-40B4-BE49-F238E27FC236}">
                      <a16:creationId xmlns:a16="http://schemas.microsoft.com/office/drawing/2014/main" id="{4DB3C464-9948-49AD-8D4E-7AFA37BA4B6D}"/>
                    </a:ext>
                  </a:extLst>
                </p:cNvPr>
                <p:cNvSpPr/>
                <p:nvPr/>
              </p:nvSpPr>
              <p:spPr>
                <a:xfrm>
                  <a:off x="2565516" y="3851846"/>
                  <a:ext cx="2078456" cy="298329"/>
                </a:xfrm>
                <a:prstGeom prst="chevron">
                  <a:avLst/>
                </a:pr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5679754D-1693-4146-9A03-45E1A211FB5E}"/>
                    </a:ext>
                  </a:extLst>
                </p:cNvPr>
                <p:cNvSpPr/>
                <p:nvPr/>
              </p:nvSpPr>
              <p:spPr>
                <a:xfrm>
                  <a:off x="3361097" y="3757364"/>
                  <a:ext cx="487292" cy="487292"/>
                </a:xfrm>
                <a:prstGeom prst="ellipse">
                  <a:avLst/>
                </a:prstGeom>
                <a:solidFill>
                  <a:srgbClr val="6C9839"/>
                </a:solidFill>
                <a:ln>
                  <a:solidFill>
                    <a:srgbClr val="8FB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489E6F8-1FF5-499A-AE90-B29B756511A4}"/>
                    </a:ext>
                  </a:extLst>
                </p:cNvPr>
                <p:cNvSpPr/>
                <p:nvPr/>
              </p:nvSpPr>
              <p:spPr>
                <a:xfrm rot="10800000">
                  <a:off x="3444686" y="3847032"/>
                  <a:ext cx="318218" cy="318218"/>
                </a:xfrm>
                <a:prstGeom prst="ellipse">
                  <a:avLst/>
                </a:prstGeom>
                <a:solidFill>
                  <a:srgbClr val="42631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8006BC1F-7344-40E8-91B5-683B8867BA0F}"/>
                  </a:ext>
                </a:extLst>
              </p:cNvPr>
              <p:cNvGrpSpPr/>
              <p:nvPr/>
            </p:nvGrpSpPr>
            <p:grpSpPr>
              <a:xfrm>
                <a:off x="4996954" y="3732605"/>
                <a:ext cx="2078456" cy="487292"/>
                <a:chOff x="4912780" y="3758005"/>
                <a:chExt cx="2078456" cy="487292"/>
              </a:xfrm>
            </p:grpSpPr>
            <p:sp>
              <p:nvSpPr>
                <p:cNvPr id="62" name="화살표: 갈매기형 수장 61">
                  <a:extLst>
                    <a:ext uri="{FF2B5EF4-FFF2-40B4-BE49-F238E27FC236}">
                      <a16:creationId xmlns:a16="http://schemas.microsoft.com/office/drawing/2014/main" id="{57B8DD37-BA08-4332-A47E-2A41644495C0}"/>
                    </a:ext>
                  </a:extLst>
                </p:cNvPr>
                <p:cNvSpPr/>
                <p:nvPr/>
              </p:nvSpPr>
              <p:spPr>
                <a:xfrm>
                  <a:off x="4912780" y="3852487"/>
                  <a:ext cx="2078456" cy="298329"/>
                </a:xfrm>
                <a:prstGeom prst="chevron">
                  <a:avLst/>
                </a:prstGeom>
                <a:ln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9B577882-F4C4-4A85-8EB5-EB95680D18D0}"/>
                    </a:ext>
                  </a:extLst>
                </p:cNvPr>
                <p:cNvSpPr/>
                <p:nvPr/>
              </p:nvSpPr>
              <p:spPr>
                <a:xfrm>
                  <a:off x="5708361" y="3758005"/>
                  <a:ext cx="487292" cy="487292"/>
                </a:xfrm>
                <a:prstGeom prst="ellipse">
                  <a:avLst/>
                </a:prstGeom>
                <a:solidFill>
                  <a:srgbClr val="47515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4513D0E3-F514-416A-8F41-78F51C804F61}"/>
                    </a:ext>
                  </a:extLst>
                </p:cNvPr>
                <p:cNvSpPr/>
                <p:nvPr/>
              </p:nvSpPr>
              <p:spPr>
                <a:xfrm rot="10800000">
                  <a:off x="5795173" y="3850575"/>
                  <a:ext cx="318218" cy="318218"/>
                </a:xfrm>
                <a:prstGeom prst="ellipse">
                  <a:avLst/>
                </a:prstGeom>
                <a:solidFill>
                  <a:srgbClr val="333A4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0649112-F8DC-4AE8-A557-BDACAD653D82}"/>
                  </a:ext>
                </a:extLst>
              </p:cNvPr>
              <p:cNvGrpSpPr/>
              <p:nvPr/>
            </p:nvGrpSpPr>
            <p:grpSpPr>
              <a:xfrm>
                <a:off x="7348710" y="3731966"/>
                <a:ext cx="2078456" cy="487292"/>
                <a:chOff x="7311496" y="3757366"/>
                <a:chExt cx="2078456" cy="487292"/>
              </a:xfrm>
            </p:grpSpPr>
            <p:sp>
              <p:nvSpPr>
                <p:cNvPr id="59" name="화살표: 갈매기형 수장 58">
                  <a:extLst>
                    <a:ext uri="{FF2B5EF4-FFF2-40B4-BE49-F238E27FC236}">
                      <a16:creationId xmlns:a16="http://schemas.microsoft.com/office/drawing/2014/main" id="{31198027-B9CB-4F15-BDB6-E20C9576D572}"/>
                    </a:ext>
                  </a:extLst>
                </p:cNvPr>
                <p:cNvSpPr/>
                <p:nvPr/>
              </p:nvSpPr>
              <p:spPr>
                <a:xfrm>
                  <a:off x="7311496" y="3851846"/>
                  <a:ext cx="2078456" cy="298329"/>
                </a:xfrm>
                <a:prstGeom prst="chevron">
                  <a:avLst/>
                </a:prstGeom>
                <a:ln/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313AB652-1B01-4E2B-9541-5A61E59499F4}"/>
                    </a:ext>
                  </a:extLst>
                </p:cNvPr>
                <p:cNvSpPr/>
                <p:nvPr/>
              </p:nvSpPr>
              <p:spPr>
                <a:xfrm rot="10800000">
                  <a:off x="8107079" y="3757366"/>
                  <a:ext cx="487292" cy="487292"/>
                </a:xfrm>
                <a:prstGeom prst="ellipse">
                  <a:avLst/>
                </a:prstGeom>
                <a:solidFill>
                  <a:srgbClr val="D2870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DE77AF6D-DB50-484E-92D2-C43EAA0677E8}"/>
                    </a:ext>
                  </a:extLst>
                </p:cNvPr>
                <p:cNvSpPr/>
                <p:nvPr/>
              </p:nvSpPr>
              <p:spPr>
                <a:xfrm rot="10800000">
                  <a:off x="8197538" y="3850575"/>
                  <a:ext cx="318218" cy="318218"/>
                </a:xfrm>
                <a:prstGeom prst="ellipse">
                  <a:avLst/>
                </a:prstGeom>
                <a:solidFill>
                  <a:srgbClr val="89580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F8E70D5-66DE-47D7-A340-B20E44488E27}"/>
                  </a:ext>
                </a:extLst>
              </p:cNvPr>
              <p:cNvGrpSpPr/>
              <p:nvPr/>
            </p:nvGrpSpPr>
            <p:grpSpPr>
              <a:xfrm flipH="1">
                <a:off x="403953" y="1972220"/>
                <a:ext cx="1899025" cy="2594697"/>
                <a:chOff x="298247" y="1935329"/>
                <a:chExt cx="1899025" cy="2594697"/>
              </a:xfrm>
            </p:grpSpPr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27D3B473-8E1C-489B-A5C2-05258A9996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07274" y="4122287"/>
                  <a:ext cx="0" cy="407739"/>
                </a:xfrm>
                <a:prstGeom prst="line">
                  <a:avLst/>
                </a:prstGeom>
                <a:ln>
                  <a:solidFill>
                    <a:srgbClr val="F13B48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929F6538-292E-47A7-9686-6A1C87958801}"/>
                    </a:ext>
                  </a:extLst>
                </p:cNvPr>
                <p:cNvGrpSpPr/>
                <p:nvPr/>
              </p:nvGrpSpPr>
              <p:grpSpPr>
                <a:xfrm flipH="1">
                  <a:off x="406379" y="2023267"/>
                  <a:ext cx="1790893" cy="1402223"/>
                  <a:chOff x="9912552" y="2039624"/>
                  <a:chExt cx="1790893" cy="1402223"/>
                </a:xfrm>
              </p:grpSpPr>
              <p:cxnSp>
                <p:nvCxnSpPr>
                  <p:cNvPr id="56" name="직선 연결선 55">
                    <a:extLst>
                      <a:ext uri="{FF2B5EF4-FFF2-40B4-BE49-F238E27FC236}">
                        <a16:creationId xmlns:a16="http://schemas.microsoft.com/office/drawing/2014/main" id="{456EBC1B-BE84-46AD-AB5D-93C94FA1F4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12552" y="2039624"/>
                    <a:ext cx="0" cy="1402223"/>
                  </a:xfrm>
                  <a:prstGeom prst="line">
                    <a:avLst/>
                  </a:prstGeom>
                  <a:ln>
                    <a:solidFill>
                      <a:srgbClr val="F13B48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567CC2D2-0AB2-4CC9-95F3-F8DD5CE8EE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12552" y="3441847"/>
                    <a:ext cx="895036" cy="0"/>
                  </a:xfrm>
                  <a:prstGeom prst="line">
                    <a:avLst/>
                  </a:prstGeom>
                  <a:ln>
                    <a:solidFill>
                      <a:srgbClr val="F13B48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직선 연결선 57">
                    <a:extLst>
                      <a:ext uri="{FF2B5EF4-FFF2-40B4-BE49-F238E27FC236}">
                        <a16:creationId xmlns:a16="http://schemas.microsoft.com/office/drawing/2014/main" id="{1E1C8422-94EF-4EC8-AD43-580C00F5AD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2552" y="2039624"/>
                    <a:ext cx="1790893" cy="0"/>
                  </a:xfrm>
                  <a:prstGeom prst="line">
                    <a:avLst/>
                  </a:prstGeom>
                  <a:ln>
                    <a:solidFill>
                      <a:srgbClr val="F13B48"/>
                    </a:solidFill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9516B181-0E6F-4BE3-98B9-6437E8B3FC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07274" y="3416220"/>
                  <a:ext cx="0" cy="407739"/>
                </a:xfrm>
                <a:prstGeom prst="line">
                  <a:avLst/>
                </a:prstGeom>
                <a:ln>
                  <a:solidFill>
                    <a:srgbClr val="F13B48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4128BFA5-7EA2-4CA3-BF75-1BCB6C94BC33}"/>
                    </a:ext>
                  </a:extLst>
                </p:cNvPr>
                <p:cNvSpPr/>
                <p:nvPr/>
              </p:nvSpPr>
              <p:spPr>
                <a:xfrm>
                  <a:off x="298247" y="1935329"/>
                  <a:ext cx="159110" cy="159110"/>
                </a:xfrm>
                <a:prstGeom prst="ellipse">
                  <a:avLst/>
                </a:prstGeom>
                <a:solidFill>
                  <a:srgbClr val="F13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9A9541-F957-4DB4-A234-A3012F412E46}"/>
                  </a:ext>
                </a:extLst>
              </p:cNvPr>
              <p:cNvSpPr txBox="1"/>
              <p:nvPr/>
            </p:nvSpPr>
            <p:spPr>
              <a:xfrm>
                <a:off x="260586" y="6057117"/>
                <a:ext cx="19342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13B48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 팀프로젝트</a:t>
                </a:r>
                <a:endParaRPr lang="en-US" altLang="ko-KR" dirty="0">
                  <a:solidFill>
                    <a:srgbClr val="F13B4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6E5952-F23A-46F2-8A24-56D13B3C805C}"/>
                  </a:ext>
                </a:extLst>
              </p:cNvPr>
              <p:cNvSpPr txBox="1"/>
              <p:nvPr/>
            </p:nvSpPr>
            <p:spPr>
              <a:xfrm>
                <a:off x="537847" y="2289311"/>
                <a:ext cx="1847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줌 인코더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ko-KR" altLang="en-US" dirty="0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소스코드</a:t>
                </a:r>
                <a:r>
                  <a:rPr lang="en-US" altLang="ko-KR" dirty="0" err="1">
                    <a:solidFill>
                      <a:schemeClr val="accent2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toPDF</a:t>
                </a:r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52268CBB-91DF-476A-8E39-1BCA5B2780F5}"/>
                  </a:ext>
                </a:extLst>
              </p:cNvPr>
              <p:cNvGrpSpPr/>
              <p:nvPr/>
            </p:nvGrpSpPr>
            <p:grpSpPr>
              <a:xfrm>
                <a:off x="255342" y="3729476"/>
                <a:ext cx="2078456" cy="487292"/>
                <a:chOff x="268042" y="3729476"/>
                <a:chExt cx="2078456" cy="487292"/>
              </a:xfrm>
            </p:grpSpPr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6051357-52FD-461F-ABC3-024B1144BA49}"/>
                    </a:ext>
                  </a:extLst>
                </p:cNvPr>
                <p:cNvSpPr/>
                <p:nvPr/>
              </p:nvSpPr>
              <p:spPr>
                <a:xfrm>
                  <a:off x="268042" y="3823958"/>
                  <a:ext cx="2078456" cy="298329"/>
                </a:xfrm>
                <a:prstGeom prst="chevron">
                  <a:avLst/>
                </a:prstGeom>
                <a:solidFill>
                  <a:srgbClr val="F13B48"/>
                </a:solidFill>
                <a:ln>
                  <a:noFill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462F759-5F60-43E1-A294-AB96740B6A7A}"/>
                    </a:ext>
                  </a:extLst>
                </p:cNvPr>
                <p:cNvSpPr/>
                <p:nvPr/>
              </p:nvSpPr>
              <p:spPr>
                <a:xfrm>
                  <a:off x="1063623" y="3729476"/>
                  <a:ext cx="487292" cy="487292"/>
                </a:xfrm>
                <a:prstGeom prst="ellipse">
                  <a:avLst/>
                </a:prstGeom>
                <a:solidFill>
                  <a:srgbClr val="D410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4824B297-82A2-4896-9615-71A6C729532E}"/>
                    </a:ext>
                  </a:extLst>
                </p:cNvPr>
                <p:cNvSpPr/>
                <p:nvPr/>
              </p:nvSpPr>
              <p:spPr>
                <a:xfrm rot="10800000">
                  <a:off x="1155827" y="3824948"/>
                  <a:ext cx="318218" cy="318218"/>
                </a:xfrm>
                <a:prstGeom prst="ellipse">
                  <a:avLst/>
                </a:prstGeom>
                <a:solidFill>
                  <a:srgbClr val="930A1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670E9CA5-70C0-4116-9E2C-F82D7F01BD38}"/>
                  </a:ext>
                </a:extLst>
              </p:cNvPr>
              <p:cNvGrpSpPr/>
              <p:nvPr/>
            </p:nvGrpSpPr>
            <p:grpSpPr>
              <a:xfrm>
                <a:off x="262578" y="4530026"/>
                <a:ext cx="1934260" cy="1322666"/>
                <a:chOff x="262578" y="4530026"/>
                <a:chExt cx="1934260" cy="1322666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6A60D6E8-6E07-4CEE-BC3A-6AEEDE699108}"/>
                    </a:ext>
                  </a:extLst>
                </p:cNvPr>
                <p:cNvSpPr/>
                <p:nvPr/>
              </p:nvSpPr>
              <p:spPr>
                <a:xfrm>
                  <a:off x="262578" y="4530026"/>
                  <a:ext cx="1934260" cy="1322666"/>
                </a:xfrm>
                <a:prstGeom prst="roundRect">
                  <a:avLst/>
                </a:prstGeom>
                <a:solidFill>
                  <a:srgbClr val="F13B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1F763314-E16B-49B1-AEB1-9C33AEF7B0CD}"/>
                    </a:ext>
                  </a:extLst>
                </p:cNvPr>
                <p:cNvSpPr/>
                <p:nvPr/>
              </p:nvSpPr>
              <p:spPr>
                <a:xfrm>
                  <a:off x="328364" y="4594664"/>
                  <a:ext cx="1793791" cy="11933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CCE0A4E6-5EED-4317-A49D-81F842D8D5A0}"/>
                    </a:ext>
                  </a:extLst>
                </p:cNvPr>
                <p:cNvGrpSpPr/>
                <p:nvPr/>
              </p:nvGrpSpPr>
              <p:grpSpPr>
                <a:xfrm>
                  <a:off x="366596" y="4757628"/>
                  <a:ext cx="1595582" cy="885718"/>
                  <a:chOff x="501557" y="4745153"/>
                  <a:chExt cx="1595582" cy="885718"/>
                </a:xfrm>
              </p:grpSpPr>
              <p:pic>
                <p:nvPicPr>
                  <p:cNvPr id="47" name="그림 46">
                    <a:extLst>
                      <a:ext uri="{FF2B5EF4-FFF2-40B4-BE49-F238E27FC236}">
                        <a16:creationId xmlns:a16="http://schemas.microsoft.com/office/drawing/2014/main" id="{87DF6149-DFCD-4C2B-94AC-4C31A5F5B8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1557" y="4929511"/>
                    <a:ext cx="1297754" cy="70136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48" name="그림 47">
                    <a:extLst>
                      <a:ext uri="{FF2B5EF4-FFF2-40B4-BE49-F238E27FC236}">
                        <a16:creationId xmlns:a16="http://schemas.microsoft.com/office/drawing/2014/main" id="{E01A1FF5-8666-4A04-93CE-4B3D6FDE46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13351" y="4745153"/>
                    <a:ext cx="383788" cy="33731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EC381171-9740-44D1-9D22-0264097FF312}"/>
                  </a:ext>
                </a:extLst>
              </p:cNvPr>
              <p:cNvGrpSpPr/>
              <p:nvPr/>
            </p:nvGrpSpPr>
            <p:grpSpPr>
              <a:xfrm>
                <a:off x="2628548" y="4523470"/>
                <a:ext cx="1934260" cy="1322666"/>
                <a:chOff x="2626412" y="4523470"/>
                <a:chExt cx="1934260" cy="1322666"/>
              </a:xfrm>
            </p:grpSpPr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3B09AD7D-9358-43F7-B3FF-C34BEE279EF6}"/>
                    </a:ext>
                  </a:extLst>
                </p:cNvPr>
                <p:cNvSpPr/>
                <p:nvPr/>
              </p:nvSpPr>
              <p:spPr>
                <a:xfrm>
                  <a:off x="2626412" y="4523470"/>
                  <a:ext cx="1934260" cy="1322666"/>
                </a:xfrm>
                <a:prstGeom prst="roundRect">
                  <a:avLst/>
                </a:prstGeom>
                <a:solidFill>
                  <a:srgbClr val="8FBE5E"/>
                </a:solidFill>
                <a:ln>
                  <a:solidFill>
                    <a:srgbClr val="8FB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127559C7-19E5-4C27-A972-C00AB52BF8FB}"/>
                    </a:ext>
                  </a:extLst>
                </p:cNvPr>
                <p:cNvSpPr/>
                <p:nvPr/>
              </p:nvSpPr>
              <p:spPr>
                <a:xfrm>
                  <a:off x="2692198" y="4588108"/>
                  <a:ext cx="1793791" cy="11933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8FBE5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id="{49005FD2-029A-448A-9AE0-0BEEB7F36BB8}"/>
                    </a:ext>
                  </a:extLst>
                </p:cNvPr>
                <p:cNvGrpSpPr/>
                <p:nvPr/>
              </p:nvGrpSpPr>
              <p:grpSpPr>
                <a:xfrm>
                  <a:off x="2835570" y="4698677"/>
                  <a:ext cx="1506963" cy="1066535"/>
                  <a:chOff x="2925105" y="2275399"/>
                  <a:chExt cx="1506963" cy="1066535"/>
                </a:xfrm>
              </p:grpSpPr>
              <p:pic>
                <p:nvPicPr>
                  <p:cNvPr id="41" name="그림 40">
                    <a:extLst>
                      <a:ext uri="{FF2B5EF4-FFF2-40B4-BE49-F238E27FC236}">
                        <a16:creationId xmlns:a16="http://schemas.microsoft.com/office/drawing/2014/main" id="{4071D1AF-93CA-420C-9438-EEB84DA122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17953" y="2275399"/>
                    <a:ext cx="314115" cy="3702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" name="그림 41">
                    <a:extLst>
                      <a:ext uri="{FF2B5EF4-FFF2-40B4-BE49-F238E27FC236}">
                        <a16:creationId xmlns:a16="http://schemas.microsoft.com/office/drawing/2014/main" id="{E9171BA9-FB85-4EBA-A57C-0031EBAAB5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49779" y="2786304"/>
                    <a:ext cx="56064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" name="그림 42">
                    <a:extLst>
                      <a:ext uri="{FF2B5EF4-FFF2-40B4-BE49-F238E27FC236}">
                        <a16:creationId xmlns:a16="http://schemas.microsoft.com/office/drawing/2014/main" id="{F7F336E8-82F8-44ED-B968-A4283D1469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5105" y="2690748"/>
                    <a:ext cx="557480" cy="6511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58474CC5-F8E1-493E-B53F-11A7259E2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6342" y="4805292"/>
                  <a:ext cx="824868" cy="402768"/>
                </a:xfrm>
                <a:prstGeom prst="rect">
                  <a:avLst/>
                </a:prstGeom>
              </p:spPr>
            </p:pic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9462CD4E-3AE4-4677-A819-BF2D0BDD2ED8}"/>
                  </a:ext>
                </a:extLst>
              </p:cNvPr>
              <p:cNvGrpSpPr/>
              <p:nvPr/>
            </p:nvGrpSpPr>
            <p:grpSpPr>
              <a:xfrm>
                <a:off x="9792244" y="2174098"/>
                <a:ext cx="1934883" cy="3678594"/>
                <a:chOff x="9792244" y="2174098"/>
                <a:chExt cx="1934883" cy="3678594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3933B8C2-2222-4ED0-82F5-5C4B001DD03A}"/>
                    </a:ext>
                  </a:extLst>
                </p:cNvPr>
                <p:cNvSpPr/>
                <p:nvPr/>
              </p:nvSpPr>
              <p:spPr>
                <a:xfrm rot="10800000">
                  <a:off x="9792867" y="4530026"/>
                  <a:ext cx="1934260" cy="1322666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23621492-CE26-44CE-B249-63D42489A0B5}"/>
                    </a:ext>
                  </a:extLst>
                </p:cNvPr>
                <p:cNvSpPr/>
                <p:nvPr/>
              </p:nvSpPr>
              <p:spPr>
                <a:xfrm rot="10800000">
                  <a:off x="9867550" y="4594664"/>
                  <a:ext cx="1793791" cy="11933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40A3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57DCC139-64BF-4939-8889-17F975B21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7781" y="4911485"/>
                  <a:ext cx="957821" cy="595978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12A4460D-EB45-4078-9CB4-500AD911D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66845" y="4913249"/>
                  <a:ext cx="584166" cy="584166"/>
                </a:xfrm>
                <a:prstGeom prst="rect">
                  <a:avLst/>
                </a:prstGeom>
              </p:spPr>
            </p:pic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0EBA8694-5C12-46F8-B363-3763FF3FA22F}"/>
                    </a:ext>
                  </a:extLst>
                </p:cNvPr>
                <p:cNvSpPr/>
                <p:nvPr/>
              </p:nvSpPr>
              <p:spPr>
                <a:xfrm rot="10800000">
                  <a:off x="9792244" y="2174098"/>
                  <a:ext cx="1934260" cy="1251030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F15F2B01-E922-4FB4-B5B2-237303B1A4AF}"/>
                    </a:ext>
                  </a:extLst>
                </p:cNvPr>
                <p:cNvSpPr/>
                <p:nvPr/>
              </p:nvSpPr>
              <p:spPr>
                <a:xfrm rot="10800000">
                  <a:off x="9866926" y="2231733"/>
                  <a:ext cx="1793791" cy="112875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40A3E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07C59076-BCB7-47E3-B46B-6E8A42043D53}"/>
                  </a:ext>
                </a:extLst>
              </p:cNvPr>
              <p:cNvSpPr txBox="1"/>
              <p:nvPr/>
            </p:nvSpPr>
            <p:spPr>
              <a:xfrm>
                <a:off x="9792244" y="1696003"/>
                <a:ext cx="19342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1681C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주력 분야</a:t>
                </a:r>
                <a:endParaRPr lang="en-US" altLang="ko-KR" dirty="0">
                  <a:solidFill>
                    <a:srgbClr val="1681C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EF19491D-8CC2-4626-B869-C3E8E206E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0173" y="2323486"/>
              <a:ext cx="1607567" cy="60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020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286224-5BC7-4C40-B040-F66EC2CEC93E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F893B-EA6D-4D11-A5BB-A7BCDFEDE0EA}"/>
              </a:ext>
            </a:extLst>
          </p:cNvPr>
          <p:cNvSpPr txBox="1"/>
          <p:nvPr/>
        </p:nvSpPr>
        <p:spPr>
          <a:xfrm>
            <a:off x="2688575" y="2096734"/>
            <a:ext cx="6814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PROJECT</a:t>
            </a:r>
            <a:endParaRPr lang="ko-KR" altLang="en-US" sz="88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965967-BB94-42EA-9802-97FFCB0EC187}"/>
              </a:ext>
            </a:extLst>
          </p:cNvPr>
          <p:cNvSpPr/>
          <p:nvPr/>
        </p:nvSpPr>
        <p:spPr>
          <a:xfrm>
            <a:off x="469557" y="5311935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SourceCode to PDF     MEMORY     JNU hair     XOXO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C5A932-7DE3-4EB3-967E-170E087F7964}"/>
              </a:ext>
            </a:extLst>
          </p:cNvPr>
          <p:cNvSpPr/>
          <p:nvPr/>
        </p:nvSpPr>
        <p:spPr>
          <a:xfrm>
            <a:off x="469558" y="4426809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고래고래    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AllDownloader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감사농원     줌 인코더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취향 저격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34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219120" y="1706437"/>
            <a:ext cx="415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주소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https://w-h-a-l-e.firebaseapp.com/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코드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3"/>
              </a:rPr>
              <a:t>https://github.com/b0ho/w-h-a-l-e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219118" y="1166942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고래고래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219118" y="2447987"/>
            <a:ext cx="40347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Firebase 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Express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JavaScript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Three, XLSX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단어장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활용하여 시각적 재미를 유도함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배포하여 서버부담없이 언제나 접근 가능함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C97A7-155E-4B3A-B567-51C5AD69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7052"/>
            <a:ext cx="6912460" cy="38882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B466A4-1849-44C6-952E-D0B2274732D7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361297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4" y="2098309"/>
            <a:ext cx="415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https://github.com/b0ho/AllDownloader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4" y="1427009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AllDownloader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4" y="2790432"/>
            <a:ext cx="403475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Python3.7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yutube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-dl,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ffmpeg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	PyQt5,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p</a:t>
            </a:r>
            <a:r>
              <a:rPr lang="en-US" dirty="0" err="1"/>
              <a:t>yinstaller</a:t>
            </a:r>
            <a:endParaRPr lang="en-US" dirty="0"/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환경에서 실행가능한 동영상 다운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로더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복사한 뒤 다운로드하는 간단한 방식으로 작동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C115EF-D086-4DA1-8E03-EB2C61D72308}"/>
              </a:ext>
            </a:extLst>
          </p:cNvPr>
          <p:cNvGrpSpPr/>
          <p:nvPr/>
        </p:nvGrpSpPr>
        <p:grpSpPr>
          <a:xfrm>
            <a:off x="833791" y="1509387"/>
            <a:ext cx="5825136" cy="4174643"/>
            <a:chOff x="404942" y="1041612"/>
            <a:chExt cx="6686550" cy="5067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1B756-A50F-4F30-BECD-23FE59E3B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2" y="1041612"/>
              <a:ext cx="6686550" cy="5067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E04E01-A550-4A4C-B1EE-FFC70063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8074" y="2862262"/>
              <a:ext cx="2295525" cy="1133475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59E5CF-D5C4-47EC-9615-78A7D49C6016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67929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52728" y="1625090"/>
            <a:ext cx="437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https://gamsa-new.firebaseapp.com/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3"/>
              </a:rPr>
              <a:t>https://github.com/b0ho/gamsa.ga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34287" y="1047481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감사농원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52728" y="2517310"/>
            <a:ext cx="4004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및 배포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Firebase 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프레임워크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Jekyll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JavaScript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지인을 위한 상품소개 웹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대한 소개와 간단한 안내를 위한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규모를 고려하여 결제 모듈과 사용자 관리는 고려하지 않음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진행중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3C8E8B-0994-4681-AD5F-D949FF0AD241}"/>
              </a:ext>
            </a:extLst>
          </p:cNvPr>
          <p:cNvGrpSpPr/>
          <p:nvPr/>
        </p:nvGrpSpPr>
        <p:grpSpPr>
          <a:xfrm>
            <a:off x="762000" y="1777105"/>
            <a:ext cx="6104237" cy="3788376"/>
            <a:chOff x="387178" y="1665073"/>
            <a:chExt cx="6734891" cy="37883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C805E5-C38D-4D1A-AF04-8E8B5589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178" y="1665073"/>
              <a:ext cx="6734891" cy="3788376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16C7548-AC02-4EE0-BD7F-5A3BE34B9C2E}"/>
                </a:ext>
              </a:extLst>
            </p:cNvPr>
            <p:cNvCxnSpPr/>
            <p:nvPr/>
          </p:nvCxnSpPr>
          <p:spPr>
            <a:xfrm>
              <a:off x="3670300" y="3349625"/>
              <a:ext cx="28575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55BECEE-F4C8-42E0-A239-8BE7E6A25661}"/>
                </a:ext>
              </a:extLst>
            </p:cNvPr>
            <p:cNvCxnSpPr/>
            <p:nvPr/>
          </p:nvCxnSpPr>
          <p:spPr>
            <a:xfrm>
              <a:off x="3663950" y="3467100"/>
              <a:ext cx="28575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1876DFE-0ECF-4FEF-A65D-93CB86BE8A94}"/>
                </a:ext>
              </a:extLst>
            </p:cNvPr>
            <p:cNvCxnSpPr>
              <a:cxnSpLocks/>
            </p:cNvCxnSpPr>
            <p:nvPr/>
          </p:nvCxnSpPr>
          <p:spPr>
            <a:xfrm>
              <a:off x="3670300" y="3594100"/>
              <a:ext cx="39370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AB2894-48A0-46B7-A5A3-2EA3C4D2F4D3}"/>
                </a:ext>
              </a:extLst>
            </p:cNvPr>
            <p:cNvSpPr/>
            <p:nvPr/>
          </p:nvSpPr>
          <p:spPr>
            <a:xfrm>
              <a:off x="577850" y="1949450"/>
              <a:ext cx="438150" cy="4508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5ABEC-F83F-424D-AE20-F499FC353DE7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6903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6" y="2035209"/>
            <a:ext cx="4025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4-1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소프트웨어공학 종합프로젝트</a:t>
            </a:r>
            <a:b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https://github.com/b0ho/ZoomEncoder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6" y="1392639"/>
            <a:ext cx="4086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줌 인코더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6" y="3117818"/>
            <a:ext cx="423353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waifu-2x,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ffmpeg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환경에서 실행가능한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동영상 품질 개선 시스템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이미지 화질 개선 인공지능 라이브러리를 이용하여 간편하게 고화질로 변환 가능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122" name="_x272144304" descr="EMB0000057860be">
            <a:extLst>
              <a:ext uri="{FF2B5EF4-FFF2-40B4-BE49-F238E27FC236}">
                <a16:creationId xmlns:a16="http://schemas.microsoft.com/office/drawing/2014/main" id="{C545276D-C136-4966-97A0-6D90145B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1726" r="4192" b="6039"/>
          <a:stretch>
            <a:fillRect/>
          </a:stretch>
        </p:blipFill>
        <p:spPr bwMode="auto">
          <a:xfrm>
            <a:off x="533400" y="1483256"/>
            <a:ext cx="6242908" cy="41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8758EE4-F8EA-4E9F-896D-DCB0A804E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3EC0BE-744C-4A55-894E-E1942C2B5275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52236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41541" y="2038488"/>
            <a:ext cx="4223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 프로젝트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https://github.com/b0ho/web_mymusic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41541" y="1376199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취향 저격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41541" y="2967820"/>
            <a:ext cx="42931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Apache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PHP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MySQL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행동 기반 음악 추천 웹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사용자 행동을 수집하고 각각에 태그를 부여한 뒤 가중치를 부여하고 이를 이용하여 알맞은 음악을 추천함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571434-6C45-4BDB-9A6F-9BDBF014F30E}"/>
              </a:ext>
            </a:extLst>
          </p:cNvPr>
          <p:cNvGrpSpPr/>
          <p:nvPr/>
        </p:nvGrpSpPr>
        <p:grpSpPr>
          <a:xfrm>
            <a:off x="643922" y="1506404"/>
            <a:ext cx="6248279" cy="4710694"/>
            <a:chOff x="643922" y="1506404"/>
            <a:chExt cx="6248279" cy="4710694"/>
          </a:xfrm>
        </p:grpSpPr>
        <p:pic>
          <p:nvPicPr>
            <p:cNvPr id="6145" name="_x272146064" descr="EMB0000057860b9">
              <a:extLst>
                <a:ext uri="{FF2B5EF4-FFF2-40B4-BE49-F238E27FC236}">
                  <a16:creationId xmlns:a16="http://schemas.microsoft.com/office/drawing/2014/main" id="{076F3D62-211C-4E7F-A532-49BD3B5A7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4" r="1297"/>
            <a:stretch>
              <a:fillRect/>
            </a:stretch>
          </p:blipFill>
          <p:spPr bwMode="auto">
            <a:xfrm>
              <a:off x="643922" y="1506404"/>
              <a:ext cx="6248279" cy="4710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1D2622-E47C-4DDF-8495-8BBC92CF6D17}"/>
                </a:ext>
              </a:extLst>
            </p:cNvPr>
            <p:cNvCxnSpPr/>
            <p:nvPr/>
          </p:nvCxnSpPr>
          <p:spPr>
            <a:xfrm>
              <a:off x="4876800" y="1576254"/>
              <a:ext cx="19770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607B2-C9F1-486C-81AD-2B0D76A90D6D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09836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664</Words>
  <Application>Microsoft Office PowerPoint</Application>
  <PresentationFormat>와이드스크린</PresentationFormat>
  <Paragraphs>239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BG Y</dc:creator>
  <cp:lastModifiedBy>Y BG</cp:lastModifiedBy>
  <cp:revision>62</cp:revision>
  <dcterms:created xsi:type="dcterms:W3CDTF">2018-01-18T19:40:55Z</dcterms:created>
  <dcterms:modified xsi:type="dcterms:W3CDTF">2019-04-05T09:41:55Z</dcterms:modified>
</cp:coreProperties>
</file>